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2" r:id="rId3"/>
    <p:sldId id="303" r:id="rId4"/>
    <p:sldId id="310" r:id="rId5"/>
    <p:sldId id="267" r:id="rId6"/>
    <p:sldId id="268" r:id="rId7"/>
    <p:sldId id="269" r:id="rId8"/>
    <p:sldId id="271" r:id="rId9"/>
    <p:sldId id="272" r:id="rId10"/>
    <p:sldId id="273" r:id="rId11"/>
    <p:sldId id="266" r:id="rId12"/>
    <p:sldId id="274" r:id="rId13"/>
    <p:sldId id="270" r:id="rId14"/>
    <p:sldId id="275" r:id="rId15"/>
    <p:sldId id="276" r:id="rId16"/>
    <p:sldId id="278" r:id="rId17"/>
    <p:sldId id="279" r:id="rId18"/>
    <p:sldId id="32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71267-0CE9-43D6-8A13-B12DE293F0B9}" v="19" dt="2020-09-09T12:39:38.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12" autoAdjust="0"/>
    <p:restoredTop sz="94660"/>
  </p:normalViewPr>
  <p:slideViewPr>
    <p:cSldViewPr>
      <p:cViewPr varScale="1">
        <p:scale>
          <a:sx n="68" d="100"/>
          <a:sy n="68" d="100"/>
        </p:scale>
        <p:origin x="17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Perini" userId="5db95837d940e7e8" providerId="LiveId" clId="{33571267-0CE9-43D6-8A13-B12DE293F0B9}"/>
    <pc:docChg chg="custSel modSld">
      <pc:chgData name="Dr. Perini" userId="5db95837d940e7e8" providerId="LiveId" clId="{33571267-0CE9-43D6-8A13-B12DE293F0B9}" dt="2020-09-09T12:39:42.727" v="50" actId="1076"/>
      <pc:docMkLst>
        <pc:docMk/>
      </pc:docMkLst>
      <pc:sldChg chg="addSp delSp modSp mod">
        <pc:chgData name="Dr. Perini" userId="5db95837d940e7e8" providerId="LiveId" clId="{33571267-0CE9-43D6-8A13-B12DE293F0B9}" dt="2020-09-09T12:39:42.727" v="50" actId="1076"/>
        <pc:sldMkLst>
          <pc:docMk/>
          <pc:sldMk cId="0" sldId="256"/>
        </pc:sldMkLst>
        <pc:picChg chg="del">
          <ac:chgData name="Dr. Perini" userId="5db95837d940e7e8" providerId="LiveId" clId="{33571267-0CE9-43D6-8A13-B12DE293F0B9}" dt="2020-09-09T12:39:38.545" v="48" actId="478"/>
          <ac:picMkLst>
            <pc:docMk/>
            <pc:sldMk cId="0" sldId="256"/>
            <ac:picMk id="9" creationId="{97716692-77B6-43F9-95C4-0D0E8FCF0EF6}"/>
          </ac:picMkLst>
        </pc:picChg>
        <pc:picChg chg="add mod">
          <ac:chgData name="Dr. Perini" userId="5db95837d940e7e8" providerId="LiveId" clId="{33571267-0CE9-43D6-8A13-B12DE293F0B9}" dt="2020-09-09T12:39:42.727" v="50" actId="1076"/>
          <ac:picMkLst>
            <pc:docMk/>
            <pc:sldMk cId="0" sldId="256"/>
            <ac:picMk id="10" creationId="{9FFB9DE7-1A8E-45D6-AAAD-377867DE28BD}"/>
          </ac:picMkLst>
        </pc:picChg>
      </pc:sldChg>
      <pc:sldChg chg="addSp delSp mod">
        <pc:chgData name="Dr. Perini" userId="5db95837d940e7e8" providerId="LiveId" clId="{33571267-0CE9-43D6-8A13-B12DE293F0B9}" dt="2020-09-09T12:38:35.888" v="20"/>
        <pc:sldMkLst>
          <pc:docMk/>
          <pc:sldMk cId="949535331" sldId="266"/>
        </pc:sldMkLst>
        <pc:graphicFrameChg chg="del">
          <ac:chgData name="Dr. Perini" userId="5db95837d940e7e8" providerId="LiveId" clId="{33571267-0CE9-43D6-8A13-B12DE293F0B9}" dt="2020-09-09T12:38:35.624" v="19" actId="478"/>
          <ac:graphicFrameMkLst>
            <pc:docMk/>
            <pc:sldMk cId="949535331" sldId="266"/>
            <ac:graphicFrameMk id="23554" creationId="{00000000-0000-0000-0000-000000000000}"/>
          </ac:graphicFrameMkLst>
        </pc:graphicFrameChg>
        <pc:picChg chg="add">
          <ac:chgData name="Dr. Perini" userId="5db95837d940e7e8" providerId="LiveId" clId="{33571267-0CE9-43D6-8A13-B12DE293F0B9}" dt="2020-09-09T12:38:35.888" v="20"/>
          <ac:picMkLst>
            <pc:docMk/>
            <pc:sldMk cId="949535331" sldId="266"/>
            <ac:picMk id="8" creationId="{3535DF4B-ABDE-4F4A-9B1C-386907C3B87A}"/>
          </ac:picMkLst>
        </pc:picChg>
      </pc:sldChg>
      <pc:sldChg chg="addSp delSp mod">
        <pc:chgData name="Dr. Perini" userId="5db95837d940e7e8" providerId="LiveId" clId="{33571267-0CE9-43D6-8A13-B12DE293F0B9}" dt="2020-09-09T12:37:57.890" v="8"/>
        <pc:sldMkLst>
          <pc:docMk/>
          <pc:sldMk cId="1399545214" sldId="267"/>
        </pc:sldMkLst>
        <pc:graphicFrameChg chg="del">
          <ac:chgData name="Dr. Perini" userId="5db95837d940e7e8" providerId="LiveId" clId="{33571267-0CE9-43D6-8A13-B12DE293F0B9}" dt="2020-09-09T12:37:57.686" v="7" actId="478"/>
          <ac:graphicFrameMkLst>
            <pc:docMk/>
            <pc:sldMk cId="1399545214" sldId="267"/>
            <ac:graphicFrameMk id="23554" creationId="{00000000-0000-0000-0000-000000000000}"/>
          </ac:graphicFrameMkLst>
        </pc:graphicFrameChg>
        <pc:picChg chg="add">
          <ac:chgData name="Dr. Perini" userId="5db95837d940e7e8" providerId="LiveId" clId="{33571267-0CE9-43D6-8A13-B12DE293F0B9}" dt="2020-09-09T12:37:57.890" v="8"/>
          <ac:picMkLst>
            <pc:docMk/>
            <pc:sldMk cId="1399545214" sldId="267"/>
            <ac:picMk id="8" creationId="{AB75A111-BCE4-491E-A765-DEEEA2C5817F}"/>
          </ac:picMkLst>
        </pc:picChg>
      </pc:sldChg>
      <pc:sldChg chg="addSp delSp mod">
        <pc:chgData name="Dr. Perini" userId="5db95837d940e7e8" providerId="LiveId" clId="{33571267-0CE9-43D6-8A13-B12DE293F0B9}" dt="2020-09-09T12:38:19.227" v="10"/>
        <pc:sldMkLst>
          <pc:docMk/>
          <pc:sldMk cId="396339456" sldId="268"/>
        </pc:sldMkLst>
        <pc:graphicFrameChg chg="del">
          <ac:chgData name="Dr. Perini" userId="5db95837d940e7e8" providerId="LiveId" clId="{33571267-0CE9-43D6-8A13-B12DE293F0B9}" dt="2020-09-09T12:38:18.963" v="9" actId="478"/>
          <ac:graphicFrameMkLst>
            <pc:docMk/>
            <pc:sldMk cId="396339456" sldId="268"/>
            <ac:graphicFrameMk id="23554" creationId="{00000000-0000-0000-0000-000000000000}"/>
          </ac:graphicFrameMkLst>
        </pc:graphicFrameChg>
        <pc:picChg chg="add">
          <ac:chgData name="Dr. Perini" userId="5db95837d940e7e8" providerId="LiveId" clId="{33571267-0CE9-43D6-8A13-B12DE293F0B9}" dt="2020-09-09T12:38:19.227" v="10"/>
          <ac:picMkLst>
            <pc:docMk/>
            <pc:sldMk cId="396339456" sldId="268"/>
            <ac:picMk id="8" creationId="{F92E6A1C-4910-4AB1-A71A-3A928635059F}"/>
          </ac:picMkLst>
        </pc:picChg>
      </pc:sldChg>
      <pc:sldChg chg="addSp delSp mod">
        <pc:chgData name="Dr. Perini" userId="5db95837d940e7e8" providerId="LiveId" clId="{33571267-0CE9-43D6-8A13-B12DE293F0B9}" dt="2020-09-09T12:38:22.658" v="12"/>
        <pc:sldMkLst>
          <pc:docMk/>
          <pc:sldMk cId="1120980718" sldId="269"/>
        </pc:sldMkLst>
        <pc:graphicFrameChg chg="del">
          <ac:chgData name="Dr. Perini" userId="5db95837d940e7e8" providerId="LiveId" clId="{33571267-0CE9-43D6-8A13-B12DE293F0B9}" dt="2020-09-09T12:38:22.432" v="11" actId="478"/>
          <ac:graphicFrameMkLst>
            <pc:docMk/>
            <pc:sldMk cId="1120980718" sldId="269"/>
            <ac:graphicFrameMk id="23554" creationId="{00000000-0000-0000-0000-000000000000}"/>
          </ac:graphicFrameMkLst>
        </pc:graphicFrameChg>
        <pc:picChg chg="add">
          <ac:chgData name="Dr. Perini" userId="5db95837d940e7e8" providerId="LiveId" clId="{33571267-0CE9-43D6-8A13-B12DE293F0B9}" dt="2020-09-09T12:38:22.658" v="12"/>
          <ac:picMkLst>
            <pc:docMk/>
            <pc:sldMk cId="1120980718" sldId="269"/>
            <ac:picMk id="10" creationId="{73169DC1-C7F3-4B56-851A-BAC95CB99AF5}"/>
          </ac:picMkLst>
        </pc:picChg>
      </pc:sldChg>
      <pc:sldChg chg="addSp delSp mod">
        <pc:chgData name="Dr. Perini" userId="5db95837d940e7e8" providerId="LiveId" clId="{33571267-0CE9-43D6-8A13-B12DE293F0B9}" dt="2020-09-09T12:38:48.801" v="26"/>
        <pc:sldMkLst>
          <pc:docMk/>
          <pc:sldMk cId="3985845387" sldId="270"/>
        </pc:sldMkLst>
        <pc:graphicFrameChg chg="del">
          <ac:chgData name="Dr. Perini" userId="5db95837d940e7e8" providerId="LiveId" clId="{33571267-0CE9-43D6-8A13-B12DE293F0B9}" dt="2020-09-09T12:38:48.418" v="25" actId="478"/>
          <ac:graphicFrameMkLst>
            <pc:docMk/>
            <pc:sldMk cId="3985845387" sldId="270"/>
            <ac:graphicFrameMk id="23554" creationId="{00000000-0000-0000-0000-000000000000}"/>
          </ac:graphicFrameMkLst>
        </pc:graphicFrameChg>
        <pc:picChg chg="add del">
          <ac:chgData name="Dr. Perini" userId="5db95837d940e7e8" providerId="LiveId" clId="{33571267-0CE9-43D6-8A13-B12DE293F0B9}" dt="2020-09-09T12:38:45.901" v="24" actId="478"/>
          <ac:picMkLst>
            <pc:docMk/>
            <pc:sldMk cId="3985845387" sldId="270"/>
            <ac:picMk id="12" creationId="{74C58DBB-E6ED-4444-81D2-0044E3B188B1}"/>
          </ac:picMkLst>
        </pc:picChg>
        <pc:picChg chg="add">
          <ac:chgData name="Dr. Perini" userId="5db95837d940e7e8" providerId="LiveId" clId="{33571267-0CE9-43D6-8A13-B12DE293F0B9}" dt="2020-09-09T12:38:48.801" v="26"/>
          <ac:picMkLst>
            <pc:docMk/>
            <pc:sldMk cId="3985845387" sldId="270"/>
            <ac:picMk id="14" creationId="{F7C4A0D4-DB40-4472-BFED-37F6BFB8F797}"/>
          </ac:picMkLst>
        </pc:picChg>
      </pc:sldChg>
      <pc:sldChg chg="addSp delSp mod">
        <pc:chgData name="Dr. Perini" userId="5db95837d940e7e8" providerId="LiveId" clId="{33571267-0CE9-43D6-8A13-B12DE293F0B9}" dt="2020-09-09T12:38:25.760" v="14"/>
        <pc:sldMkLst>
          <pc:docMk/>
          <pc:sldMk cId="3478885821" sldId="271"/>
        </pc:sldMkLst>
        <pc:graphicFrameChg chg="del">
          <ac:chgData name="Dr. Perini" userId="5db95837d940e7e8" providerId="LiveId" clId="{33571267-0CE9-43D6-8A13-B12DE293F0B9}" dt="2020-09-09T12:38:25.493" v="13" actId="478"/>
          <ac:graphicFrameMkLst>
            <pc:docMk/>
            <pc:sldMk cId="3478885821" sldId="271"/>
            <ac:graphicFrameMk id="23554" creationId="{00000000-0000-0000-0000-000000000000}"/>
          </ac:graphicFrameMkLst>
        </pc:graphicFrameChg>
        <pc:picChg chg="add">
          <ac:chgData name="Dr. Perini" userId="5db95837d940e7e8" providerId="LiveId" clId="{33571267-0CE9-43D6-8A13-B12DE293F0B9}" dt="2020-09-09T12:38:25.760" v="14"/>
          <ac:picMkLst>
            <pc:docMk/>
            <pc:sldMk cId="3478885821" sldId="271"/>
            <ac:picMk id="8" creationId="{FFA05874-3584-432F-A56C-CB4E8F81B45F}"/>
          </ac:picMkLst>
        </pc:picChg>
      </pc:sldChg>
      <pc:sldChg chg="addSp delSp mod">
        <pc:chgData name="Dr. Perini" userId="5db95837d940e7e8" providerId="LiveId" clId="{33571267-0CE9-43D6-8A13-B12DE293F0B9}" dt="2020-09-09T12:38:28.925" v="16"/>
        <pc:sldMkLst>
          <pc:docMk/>
          <pc:sldMk cId="18854376" sldId="272"/>
        </pc:sldMkLst>
        <pc:graphicFrameChg chg="del">
          <ac:chgData name="Dr. Perini" userId="5db95837d940e7e8" providerId="LiveId" clId="{33571267-0CE9-43D6-8A13-B12DE293F0B9}" dt="2020-09-09T12:38:28.641" v="15" actId="478"/>
          <ac:graphicFrameMkLst>
            <pc:docMk/>
            <pc:sldMk cId="18854376" sldId="272"/>
            <ac:graphicFrameMk id="23554" creationId="{00000000-0000-0000-0000-000000000000}"/>
          </ac:graphicFrameMkLst>
        </pc:graphicFrameChg>
        <pc:picChg chg="add">
          <ac:chgData name="Dr. Perini" userId="5db95837d940e7e8" providerId="LiveId" clId="{33571267-0CE9-43D6-8A13-B12DE293F0B9}" dt="2020-09-09T12:38:28.925" v="16"/>
          <ac:picMkLst>
            <pc:docMk/>
            <pc:sldMk cId="18854376" sldId="272"/>
            <ac:picMk id="11" creationId="{4C691853-0F63-40CD-9153-4C0B43BAABFE}"/>
          </ac:picMkLst>
        </pc:picChg>
      </pc:sldChg>
      <pc:sldChg chg="addSp delSp mod">
        <pc:chgData name="Dr. Perini" userId="5db95837d940e7e8" providerId="LiveId" clId="{33571267-0CE9-43D6-8A13-B12DE293F0B9}" dt="2020-09-09T12:38:32.693" v="18"/>
        <pc:sldMkLst>
          <pc:docMk/>
          <pc:sldMk cId="1587180505" sldId="273"/>
        </pc:sldMkLst>
        <pc:graphicFrameChg chg="del">
          <ac:chgData name="Dr. Perini" userId="5db95837d940e7e8" providerId="LiveId" clId="{33571267-0CE9-43D6-8A13-B12DE293F0B9}" dt="2020-09-09T12:38:32.477" v="17" actId="478"/>
          <ac:graphicFrameMkLst>
            <pc:docMk/>
            <pc:sldMk cId="1587180505" sldId="273"/>
            <ac:graphicFrameMk id="23554" creationId="{00000000-0000-0000-0000-000000000000}"/>
          </ac:graphicFrameMkLst>
        </pc:graphicFrameChg>
        <pc:picChg chg="add">
          <ac:chgData name="Dr. Perini" userId="5db95837d940e7e8" providerId="LiveId" clId="{33571267-0CE9-43D6-8A13-B12DE293F0B9}" dt="2020-09-09T12:38:32.693" v="18"/>
          <ac:picMkLst>
            <pc:docMk/>
            <pc:sldMk cId="1587180505" sldId="273"/>
            <ac:picMk id="8" creationId="{C76D2DFD-ED8C-4B9F-9318-A263BE124208}"/>
          </ac:picMkLst>
        </pc:picChg>
      </pc:sldChg>
      <pc:sldChg chg="addSp delSp mod">
        <pc:chgData name="Dr. Perini" userId="5db95837d940e7e8" providerId="LiveId" clId="{33571267-0CE9-43D6-8A13-B12DE293F0B9}" dt="2020-09-09T12:38:38.830" v="22"/>
        <pc:sldMkLst>
          <pc:docMk/>
          <pc:sldMk cId="2831100603" sldId="274"/>
        </pc:sldMkLst>
        <pc:graphicFrameChg chg="del">
          <ac:chgData name="Dr. Perini" userId="5db95837d940e7e8" providerId="LiveId" clId="{33571267-0CE9-43D6-8A13-B12DE293F0B9}" dt="2020-09-09T12:38:38.528" v="21" actId="478"/>
          <ac:graphicFrameMkLst>
            <pc:docMk/>
            <pc:sldMk cId="2831100603" sldId="274"/>
            <ac:graphicFrameMk id="23554" creationId="{00000000-0000-0000-0000-000000000000}"/>
          </ac:graphicFrameMkLst>
        </pc:graphicFrameChg>
        <pc:picChg chg="add">
          <ac:chgData name="Dr. Perini" userId="5db95837d940e7e8" providerId="LiveId" clId="{33571267-0CE9-43D6-8A13-B12DE293F0B9}" dt="2020-09-09T12:38:38.830" v="22"/>
          <ac:picMkLst>
            <pc:docMk/>
            <pc:sldMk cId="2831100603" sldId="274"/>
            <ac:picMk id="8" creationId="{23387C0F-739A-46B1-A570-913E6F020B11}"/>
          </ac:picMkLst>
        </pc:picChg>
      </pc:sldChg>
      <pc:sldChg chg="addSp delSp mod">
        <pc:chgData name="Dr. Perini" userId="5db95837d940e7e8" providerId="LiveId" clId="{33571267-0CE9-43D6-8A13-B12DE293F0B9}" dt="2020-09-09T12:38:51.795" v="28"/>
        <pc:sldMkLst>
          <pc:docMk/>
          <pc:sldMk cId="2028698951" sldId="275"/>
        </pc:sldMkLst>
        <pc:graphicFrameChg chg="del">
          <ac:chgData name="Dr. Perini" userId="5db95837d940e7e8" providerId="LiveId" clId="{33571267-0CE9-43D6-8A13-B12DE293F0B9}" dt="2020-09-09T12:38:51.492" v="27" actId="478"/>
          <ac:graphicFrameMkLst>
            <pc:docMk/>
            <pc:sldMk cId="2028698951" sldId="275"/>
            <ac:graphicFrameMk id="23554" creationId="{00000000-0000-0000-0000-000000000000}"/>
          </ac:graphicFrameMkLst>
        </pc:graphicFrameChg>
        <pc:picChg chg="add">
          <ac:chgData name="Dr. Perini" userId="5db95837d940e7e8" providerId="LiveId" clId="{33571267-0CE9-43D6-8A13-B12DE293F0B9}" dt="2020-09-09T12:38:51.795" v="28"/>
          <ac:picMkLst>
            <pc:docMk/>
            <pc:sldMk cId="2028698951" sldId="275"/>
            <ac:picMk id="8" creationId="{A91AC167-2EDF-4C19-AC40-66BA6D5C9CBB}"/>
          </ac:picMkLst>
        </pc:picChg>
      </pc:sldChg>
      <pc:sldChg chg="addSp delSp mod">
        <pc:chgData name="Dr. Perini" userId="5db95837d940e7e8" providerId="LiveId" clId="{33571267-0CE9-43D6-8A13-B12DE293F0B9}" dt="2020-09-09T12:38:54.893" v="30"/>
        <pc:sldMkLst>
          <pc:docMk/>
          <pc:sldMk cId="2513207609" sldId="276"/>
        </pc:sldMkLst>
        <pc:graphicFrameChg chg="del">
          <ac:chgData name="Dr. Perini" userId="5db95837d940e7e8" providerId="LiveId" clId="{33571267-0CE9-43D6-8A13-B12DE293F0B9}" dt="2020-09-09T12:38:54.637" v="29" actId="478"/>
          <ac:graphicFrameMkLst>
            <pc:docMk/>
            <pc:sldMk cId="2513207609" sldId="276"/>
            <ac:graphicFrameMk id="23554" creationId="{00000000-0000-0000-0000-000000000000}"/>
          </ac:graphicFrameMkLst>
        </pc:graphicFrameChg>
        <pc:picChg chg="add">
          <ac:chgData name="Dr. Perini" userId="5db95837d940e7e8" providerId="LiveId" clId="{33571267-0CE9-43D6-8A13-B12DE293F0B9}" dt="2020-09-09T12:38:54.893" v="30"/>
          <ac:picMkLst>
            <pc:docMk/>
            <pc:sldMk cId="2513207609" sldId="276"/>
            <ac:picMk id="13" creationId="{34181314-E8ED-45FB-B12F-6F94C64DF08B}"/>
          </ac:picMkLst>
        </pc:picChg>
      </pc:sldChg>
      <pc:sldChg chg="addSp delSp mod">
        <pc:chgData name="Dr. Perini" userId="5db95837d940e7e8" providerId="LiveId" clId="{33571267-0CE9-43D6-8A13-B12DE293F0B9}" dt="2020-09-09T12:38:57.744" v="32"/>
        <pc:sldMkLst>
          <pc:docMk/>
          <pc:sldMk cId="2705317012" sldId="278"/>
        </pc:sldMkLst>
        <pc:graphicFrameChg chg="del">
          <ac:chgData name="Dr. Perini" userId="5db95837d940e7e8" providerId="LiveId" clId="{33571267-0CE9-43D6-8A13-B12DE293F0B9}" dt="2020-09-09T12:38:57.536" v="31" actId="478"/>
          <ac:graphicFrameMkLst>
            <pc:docMk/>
            <pc:sldMk cId="2705317012" sldId="278"/>
            <ac:graphicFrameMk id="23554" creationId="{00000000-0000-0000-0000-000000000000}"/>
          </ac:graphicFrameMkLst>
        </pc:graphicFrameChg>
        <pc:picChg chg="add">
          <ac:chgData name="Dr. Perini" userId="5db95837d940e7e8" providerId="LiveId" clId="{33571267-0CE9-43D6-8A13-B12DE293F0B9}" dt="2020-09-09T12:38:57.744" v="32"/>
          <ac:picMkLst>
            <pc:docMk/>
            <pc:sldMk cId="2705317012" sldId="278"/>
            <ac:picMk id="18" creationId="{A1B4FA3E-CAC9-492A-ACD3-70E768A2E1AB}"/>
          </ac:picMkLst>
        </pc:picChg>
      </pc:sldChg>
      <pc:sldChg chg="addSp delSp mod">
        <pc:chgData name="Dr. Perini" userId="5db95837d940e7e8" providerId="LiveId" clId="{33571267-0CE9-43D6-8A13-B12DE293F0B9}" dt="2020-09-09T12:39:01.778" v="34"/>
        <pc:sldMkLst>
          <pc:docMk/>
          <pc:sldMk cId="2263316007" sldId="279"/>
        </pc:sldMkLst>
        <pc:graphicFrameChg chg="del">
          <ac:chgData name="Dr. Perini" userId="5db95837d940e7e8" providerId="LiveId" clId="{33571267-0CE9-43D6-8A13-B12DE293F0B9}" dt="2020-09-09T12:39:01.416" v="33" actId="478"/>
          <ac:graphicFrameMkLst>
            <pc:docMk/>
            <pc:sldMk cId="2263316007" sldId="279"/>
            <ac:graphicFrameMk id="23554" creationId="{00000000-0000-0000-0000-000000000000}"/>
          </ac:graphicFrameMkLst>
        </pc:graphicFrameChg>
        <pc:picChg chg="add">
          <ac:chgData name="Dr. Perini" userId="5db95837d940e7e8" providerId="LiveId" clId="{33571267-0CE9-43D6-8A13-B12DE293F0B9}" dt="2020-09-09T12:39:01.778" v="34"/>
          <ac:picMkLst>
            <pc:docMk/>
            <pc:sldMk cId="2263316007" sldId="279"/>
            <ac:picMk id="7" creationId="{0E1C586B-41DC-455E-B73B-056A88776E67}"/>
          </ac:picMkLst>
        </pc:picChg>
      </pc:sldChg>
      <pc:sldChg chg="addSp delSp modSp mod">
        <pc:chgData name="Dr. Perini" userId="5db95837d940e7e8" providerId="LiveId" clId="{33571267-0CE9-43D6-8A13-B12DE293F0B9}" dt="2020-09-09T12:39:25.305" v="44" actId="14100"/>
        <pc:sldMkLst>
          <pc:docMk/>
          <pc:sldMk cId="1181086161" sldId="302"/>
        </pc:sldMkLst>
        <pc:picChg chg="add mod">
          <ac:chgData name="Dr. Perini" userId="5db95837d940e7e8" providerId="LiveId" clId="{33571267-0CE9-43D6-8A13-B12DE293F0B9}" dt="2020-09-09T12:39:25.305" v="44" actId="14100"/>
          <ac:picMkLst>
            <pc:docMk/>
            <pc:sldMk cId="1181086161" sldId="302"/>
            <ac:picMk id="6" creationId="{D1313CE8-1E66-4830-8E4B-296CD9ED3875}"/>
          </ac:picMkLst>
        </pc:picChg>
        <pc:picChg chg="del">
          <ac:chgData name="Dr. Perini" userId="5db95837d940e7e8" providerId="LiveId" clId="{33571267-0CE9-43D6-8A13-B12DE293F0B9}" dt="2020-09-09T12:39:15.011" v="39" actId="478"/>
          <ac:picMkLst>
            <pc:docMk/>
            <pc:sldMk cId="1181086161" sldId="302"/>
            <ac:picMk id="7" creationId="{55FBEB0A-469D-4625-B6A9-652FC37A4ACC}"/>
          </ac:picMkLst>
        </pc:picChg>
      </pc:sldChg>
      <pc:sldChg chg="addSp delSp modSp mod">
        <pc:chgData name="Dr. Perini" userId="5db95837d940e7e8" providerId="LiveId" clId="{33571267-0CE9-43D6-8A13-B12DE293F0B9}" dt="2020-09-09T12:39:35.505" v="47" actId="1076"/>
        <pc:sldMkLst>
          <pc:docMk/>
          <pc:sldMk cId="2329547104" sldId="303"/>
        </pc:sldMkLst>
        <pc:picChg chg="add mod">
          <ac:chgData name="Dr. Perini" userId="5db95837d940e7e8" providerId="LiveId" clId="{33571267-0CE9-43D6-8A13-B12DE293F0B9}" dt="2020-09-09T12:39:35.505" v="47" actId="1076"/>
          <ac:picMkLst>
            <pc:docMk/>
            <pc:sldMk cId="2329547104" sldId="303"/>
            <ac:picMk id="6" creationId="{ADB883EB-A542-484D-9B85-1EC55E4BC09C}"/>
          </ac:picMkLst>
        </pc:picChg>
        <pc:picChg chg="del">
          <ac:chgData name="Dr. Perini" userId="5db95837d940e7e8" providerId="LiveId" clId="{33571267-0CE9-43D6-8A13-B12DE293F0B9}" dt="2020-09-09T12:39:30.479" v="45" actId="478"/>
          <ac:picMkLst>
            <pc:docMk/>
            <pc:sldMk cId="2329547104" sldId="303"/>
            <ac:picMk id="7" creationId="{55FBEB0A-469D-4625-B6A9-652FC37A4ACC}"/>
          </ac:picMkLst>
        </pc:picChg>
      </pc:sldChg>
      <pc:sldChg chg="addSp delSp modSp mod">
        <pc:chgData name="Dr. Perini" userId="5db95837d940e7e8" providerId="LiveId" clId="{33571267-0CE9-43D6-8A13-B12DE293F0B9}" dt="2020-09-09T12:37:53.353" v="6" actId="1076"/>
        <pc:sldMkLst>
          <pc:docMk/>
          <pc:sldMk cId="3141414130" sldId="310"/>
        </pc:sldMkLst>
        <pc:graphicFrameChg chg="del">
          <ac:chgData name="Dr. Perini" userId="5db95837d940e7e8" providerId="LiveId" clId="{33571267-0CE9-43D6-8A13-B12DE293F0B9}" dt="2020-09-09T12:37:42.020" v="1" actId="478"/>
          <ac:graphicFrameMkLst>
            <pc:docMk/>
            <pc:sldMk cId="3141414130" sldId="310"/>
            <ac:graphicFrameMk id="23554" creationId="{00000000-0000-0000-0000-000000000000}"/>
          </ac:graphicFrameMkLst>
        </pc:graphicFrameChg>
        <pc:picChg chg="add mod">
          <ac:chgData name="Dr. Perini" userId="5db95837d940e7e8" providerId="LiveId" clId="{33571267-0CE9-43D6-8A13-B12DE293F0B9}" dt="2020-09-09T12:37:53.353" v="6" actId="1076"/>
          <ac:picMkLst>
            <pc:docMk/>
            <pc:sldMk cId="3141414130" sldId="310"/>
            <ac:picMk id="7" creationId="{102179C6-829D-493F-8E01-53B1D18C8437}"/>
          </ac:picMkLst>
        </pc:picChg>
      </pc:sldChg>
      <pc:sldChg chg="addSp delSp modSp mod">
        <pc:chgData name="Dr. Perini" userId="5db95837d940e7e8" providerId="LiveId" clId="{33571267-0CE9-43D6-8A13-B12DE293F0B9}" dt="2020-09-09T12:39:10.862" v="38" actId="1076"/>
        <pc:sldMkLst>
          <pc:docMk/>
          <pc:sldMk cId="3037163865" sldId="325"/>
        </pc:sldMkLst>
        <pc:picChg chg="del">
          <ac:chgData name="Dr. Perini" userId="5db95837d940e7e8" providerId="LiveId" clId="{33571267-0CE9-43D6-8A13-B12DE293F0B9}" dt="2020-09-09T12:39:04.844" v="35" actId="478"/>
          <ac:picMkLst>
            <pc:docMk/>
            <pc:sldMk cId="3037163865" sldId="325"/>
            <ac:picMk id="5" creationId="{EB738CB3-88DD-4C82-9B96-D3877A11B28F}"/>
          </ac:picMkLst>
        </pc:picChg>
        <pc:picChg chg="add mod">
          <ac:chgData name="Dr. Perini" userId="5db95837d940e7e8" providerId="LiveId" clId="{33571267-0CE9-43D6-8A13-B12DE293F0B9}" dt="2020-09-09T12:39:10.862" v="38" actId="1076"/>
          <ac:picMkLst>
            <pc:docMk/>
            <pc:sldMk cId="3037163865" sldId="325"/>
            <ac:picMk id="6" creationId="{74F93669-D10F-4F3C-9984-538488612D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3878C-45AB-47D4-B84D-7AB4E869929B}" type="datetimeFigureOut">
              <a:rPr lang="en-US" smtClean="0"/>
              <a:t>9/9/2020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69018-56C9-4274-B191-4D2B2A31025D}" type="slidenum">
              <a:rPr lang="en-US" smtClean="0"/>
              <a:t>‹#›</a:t>
            </a:fld>
            <a:endParaRPr lang="en-US"/>
          </a:p>
        </p:txBody>
      </p:sp>
    </p:spTree>
    <p:extLst>
      <p:ext uri="{BB962C8B-B14F-4D97-AF65-F5344CB8AC3E}">
        <p14:creationId xmlns:p14="http://schemas.microsoft.com/office/powerpoint/2010/main" val="200234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latin typeface="+mn-lt"/>
                <a:ea typeface="+mn-ea"/>
                <a:cs typeface="+mn-cs"/>
              </a:rPr>
              <a:t>Safety brief: Exits, weather notes/hydration/report illness immediately/report return home to COC if leaving after class</a:t>
            </a: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2</a:t>
            </a:fld>
            <a:endParaRPr lang="en-US" altLang="en-US"/>
          </a:p>
        </p:txBody>
      </p:sp>
    </p:spTree>
    <p:extLst>
      <p:ext uri="{BB962C8B-B14F-4D97-AF65-F5344CB8AC3E}">
        <p14:creationId xmlns:p14="http://schemas.microsoft.com/office/powerpoint/2010/main" val="393185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3</a:t>
            </a:fld>
            <a:endParaRPr lang="en-US" altLang="en-US"/>
          </a:p>
        </p:txBody>
      </p:sp>
    </p:spTree>
    <p:extLst>
      <p:ext uri="{BB962C8B-B14F-4D97-AF65-F5344CB8AC3E}">
        <p14:creationId xmlns:p14="http://schemas.microsoft.com/office/powerpoint/2010/main" val="177811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a:p>
        </p:txBody>
      </p:sp>
      <p:sp>
        <p:nvSpPr>
          <p:cNvPr id="39940" name="Slide Number Placeholder 3"/>
          <p:cNvSpPr>
            <a:spLocks noGrp="1"/>
          </p:cNvSpPr>
          <p:nvPr>
            <p:ph type="sldNum" sz="quarter" idx="5"/>
          </p:nvPr>
        </p:nvSpPr>
        <p:spPr bwMode="auto">
          <a:noFill/>
          <a:ln>
            <a:miter lim="800000"/>
            <a:headEnd/>
            <a:tailEnd/>
          </a:ln>
        </p:spPr>
        <p:txBody>
          <a:bodyPr/>
          <a:lstStyle/>
          <a:p>
            <a:fld id="{22D67898-1828-46D9-B5CF-B82ECEC59B4F}" type="slidenum">
              <a:rPr lang="en-US" altLang="en-US"/>
              <a:pPr/>
              <a:t>18</a:t>
            </a:fld>
            <a:endParaRPr lang="en-US" altLang="en-US"/>
          </a:p>
        </p:txBody>
      </p:sp>
    </p:spTree>
    <p:extLst>
      <p:ext uri="{BB962C8B-B14F-4D97-AF65-F5344CB8AC3E}">
        <p14:creationId xmlns:p14="http://schemas.microsoft.com/office/powerpoint/2010/main" val="353511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0DBFCF-FF99-4143-9938-3E189FB64682}"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18566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DBFCF-FF99-4143-9938-3E189FB64682}"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29891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DBFCF-FF99-4143-9938-3E189FB64682}"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63078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DBFCF-FF99-4143-9938-3E189FB64682}"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62631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DBFCF-FF99-4143-9938-3E189FB64682}"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260856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DBFCF-FF99-4143-9938-3E189FB64682}"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91136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DBFCF-FF99-4143-9938-3E189FB64682}"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78039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DBFCF-FF99-4143-9938-3E189FB64682}"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281553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DBFCF-FF99-4143-9938-3E189FB64682}"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38773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DBFCF-FF99-4143-9938-3E189FB64682}"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956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DBFCF-FF99-4143-9938-3E189FB64682}"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94072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DBFCF-FF99-4143-9938-3E189FB64682}" type="datetimeFigureOut">
              <a:rPr lang="en-US" smtClean="0"/>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54C2B-8952-4FEE-B069-EAB1118FDC09}" type="slidenum">
              <a:rPr lang="en-US" smtClean="0"/>
              <a:t>‹#›</a:t>
            </a:fld>
            <a:endParaRPr lang="en-US"/>
          </a:p>
        </p:txBody>
      </p:sp>
    </p:spTree>
    <p:extLst>
      <p:ext uri="{BB962C8B-B14F-4D97-AF65-F5344CB8AC3E}">
        <p14:creationId xmlns:p14="http://schemas.microsoft.com/office/powerpoint/2010/main" val="501262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5653" y="4756638"/>
            <a:ext cx="8354891" cy="9304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defRPr/>
            </a:pPr>
            <a:r>
              <a:rPr lang="en-US" sz="1900" dirty="0">
                <a:solidFill>
                  <a:srgbClr val="FFFFFF"/>
                </a:solidFill>
                <a:latin typeface="Arial Black" pitchFamily="34" charset="0"/>
              </a:rPr>
              <a:t>VIRGINIA DEFENSE FORCE</a:t>
            </a:r>
            <a:br>
              <a:rPr lang="en-US" sz="1900" dirty="0">
                <a:solidFill>
                  <a:srgbClr val="FFFFFF"/>
                </a:solidFill>
                <a:latin typeface="Arial Black" pitchFamily="34" charset="0"/>
              </a:rPr>
            </a:br>
            <a:br>
              <a:rPr lang="en-US" sz="1900" dirty="0">
                <a:solidFill>
                  <a:srgbClr val="FFFFFF"/>
                </a:solidFill>
                <a:latin typeface="Arial Black" pitchFamily="34" charset="0"/>
              </a:rPr>
            </a:br>
            <a:r>
              <a:rPr lang="en-US" sz="1900" dirty="0">
                <a:solidFill>
                  <a:srgbClr val="FFFFFF"/>
                </a:solidFill>
                <a:latin typeface="Arial Black" pitchFamily="34" charset="0"/>
              </a:rPr>
              <a:t> COMM 103B: </a:t>
            </a:r>
            <a:r>
              <a:rPr lang="en-US" sz="2000" dirty="0">
                <a:solidFill>
                  <a:schemeClr val="bg1"/>
                </a:solidFill>
                <a:latin typeface="Arial Black" panose="020B0A04020102020204" pitchFamily="34" charset="0"/>
              </a:rPr>
              <a:t>AS-2259 Antenna </a:t>
            </a:r>
            <a:endParaRPr lang="en-US" sz="1900" dirty="0">
              <a:solidFill>
                <a:schemeClr val="bg1"/>
              </a:solidFill>
              <a:latin typeface="Arial Black" pitchFamily="34" charset="0"/>
            </a:endParaRPr>
          </a:p>
        </p:txBody>
      </p:sp>
      <p:pic>
        <p:nvPicPr>
          <p:cNvPr id="6147" name="Picture 3" descr="320px-Seal_of_Virginia.svg.png"/>
          <p:cNvPicPr>
            <a:picLocks noChangeAspect="1"/>
          </p:cNvPicPr>
          <p:nvPr/>
        </p:nvPicPr>
        <p:blipFill>
          <a:blip r:embed="rId3" cstate="print"/>
          <a:stretch>
            <a:fillRect/>
          </a:stretch>
        </p:blipFill>
        <p:spPr bwMode="auto">
          <a:xfrm>
            <a:off x="240030" y="1021946"/>
            <a:ext cx="2569206" cy="2569206"/>
          </a:xfrm>
          <a:prstGeom prst="rect">
            <a:avLst/>
          </a:prstGeom>
          <a:noFill/>
        </p:spPr>
      </p:pic>
      <p:pic>
        <p:nvPicPr>
          <p:cNvPr id="5" name="Picture 4">
            <a:extLst>
              <a:ext uri="{FF2B5EF4-FFF2-40B4-BE49-F238E27FC236}">
                <a16:creationId xmlns:a16="http://schemas.microsoft.com/office/drawing/2014/main" id="{9B61EA21-F04D-4BA4-A055-F2DE71F6628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9000" contrast="96000"/>
                    </a14:imgEffect>
                  </a14:imgLayer>
                </a14:imgProps>
              </a:ext>
              <a:ext uri="{28A0092B-C50C-407E-A947-70E740481C1C}">
                <a14:useLocalDpi xmlns:a14="http://schemas.microsoft.com/office/drawing/2010/main" val="0"/>
              </a:ext>
            </a:extLst>
          </a:blip>
          <a:stretch>
            <a:fillRect/>
          </a:stretch>
        </p:blipFill>
        <p:spPr>
          <a:xfrm rot="16200000">
            <a:off x="3604733" y="1019053"/>
            <a:ext cx="1944119" cy="2574993"/>
          </a:xfrm>
          <a:prstGeom prst="rect">
            <a:avLst/>
          </a:prstGeom>
        </p:spPr>
      </p:pic>
      <p:cxnSp>
        <p:nvCxnSpPr>
          <p:cNvPr id="76" name="Straight Connector 7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food, drawing, soup&#10;&#10;Description automatically generated">
            <a:extLst>
              <a:ext uri="{FF2B5EF4-FFF2-40B4-BE49-F238E27FC236}">
                <a16:creationId xmlns:a16="http://schemas.microsoft.com/office/drawing/2014/main" id="{9FFB9DE7-1A8E-45D6-AAAD-377867DE2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2577" y="1021946"/>
            <a:ext cx="2286000" cy="27087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867400"/>
            <a:ext cx="7010400" cy="584775"/>
          </a:xfrm>
          <a:prstGeom prst="rect">
            <a:avLst/>
          </a:prstGeom>
          <a:noFill/>
        </p:spPr>
        <p:txBody>
          <a:bodyPr wrap="square" rtlCol="0">
            <a:spAutoFit/>
          </a:bodyPr>
          <a:lstStyle/>
          <a:p>
            <a:pPr algn="ctr"/>
            <a:r>
              <a:rPr lang="en-US" sz="1600" dirty="0">
                <a:latin typeface="Arial Black" panose="020B0A04020102020204" pitchFamily="34" charset="0"/>
              </a:rPr>
              <a:t>Lift the antenna head off the base and insert a mast section between the antenna head and the base.</a:t>
            </a:r>
          </a:p>
        </p:txBody>
      </p:sp>
      <p:sp>
        <p:nvSpPr>
          <p:cNvPr id="3" name="TextBox 2"/>
          <p:cNvSpPr txBox="1"/>
          <p:nvPr/>
        </p:nvSpPr>
        <p:spPr>
          <a:xfrm>
            <a:off x="1371600" y="3200400"/>
            <a:ext cx="992579" cy="369332"/>
          </a:xfrm>
          <a:prstGeom prst="rect">
            <a:avLst/>
          </a:prstGeom>
          <a:noFill/>
        </p:spPr>
        <p:txBody>
          <a:bodyPr wrap="none" rtlCol="0">
            <a:spAutoFit/>
          </a:bodyPr>
          <a:lstStyle/>
          <a:p>
            <a:r>
              <a:rPr lang="en-US" dirty="0">
                <a:latin typeface="Arial Black" panose="020B0A04020102020204" pitchFamily="34" charset="0"/>
              </a:rPr>
              <a:t>Step 5</a:t>
            </a:r>
          </a:p>
        </p:txBody>
      </p:sp>
      <p:pic>
        <p:nvPicPr>
          <p:cNvPr id="18434" name="Picture 2" descr="C:\Users\Rick\Desktop\DSCN06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0312" y="1269940"/>
            <a:ext cx="33147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food, drawing, soup&#10;&#10;Description automatically generated">
            <a:extLst>
              <a:ext uri="{FF2B5EF4-FFF2-40B4-BE49-F238E27FC236}">
                <a16:creationId xmlns:a16="http://schemas.microsoft.com/office/drawing/2014/main" id="{C76D2DFD-ED8C-4B9F-9318-A263BE124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158718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8893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Users\Rick\Desktop\DSCN06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76" y="1731278"/>
            <a:ext cx="3600450"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67400" y="3043277"/>
            <a:ext cx="992579" cy="369332"/>
          </a:xfrm>
          <a:prstGeom prst="rect">
            <a:avLst/>
          </a:prstGeom>
          <a:noFill/>
        </p:spPr>
        <p:txBody>
          <a:bodyPr wrap="none" rtlCol="0">
            <a:spAutoFit/>
          </a:bodyPr>
          <a:lstStyle/>
          <a:p>
            <a:r>
              <a:rPr lang="en-US" dirty="0">
                <a:latin typeface="Arial Black" panose="020B0A04020102020204" pitchFamily="34" charset="0"/>
              </a:rPr>
              <a:t>Step 6</a:t>
            </a:r>
          </a:p>
        </p:txBody>
      </p:sp>
      <p:sp>
        <p:nvSpPr>
          <p:cNvPr id="2" name="TextBox 1"/>
          <p:cNvSpPr txBox="1"/>
          <p:nvPr/>
        </p:nvSpPr>
        <p:spPr>
          <a:xfrm>
            <a:off x="4639769" y="3733800"/>
            <a:ext cx="3894631" cy="1477328"/>
          </a:xfrm>
          <a:prstGeom prst="rect">
            <a:avLst/>
          </a:prstGeom>
          <a:noFill/>
        </p:spPr>
        <p:txBody>
          <a:bodyPr wrap="square" rtlCol="0">
            <a:spAutoFit/>
          </a:bodyPr>
          <a:lstStyle/>
          <a:p>
            <a:r>
              <a:rPr lang="en-US" dirty="0">
                <a:latin typeface="Arial Black" panose="020B0A04020102020204" pitchFamily="34" charset="0"/>
              </a:rPr>
              <a:t>Now insert the remaining mast sections until the antenna is fully erect.  It should be self supporting at this stage.</a:t>
            </a:r>
          </a:p>
        </p:txBody>
      </p:sp>
      <p:pic>
        <p:nvPicPr>
          <p:cNvPr id="8" name="Picture 7" descr="A picture containing food, drawing, soup&#10;&#10;Description automatically generated">
            <a:extLst>
              <a:ext uri="{FF2B5EF4-FFF2-40B4-BE49-F238E27FC236}">
                <a16:creationId xmlns:a16="http://schemas.microsoft.com/office/drawing/2014/main" id="{3535DF4B-ABDE-4F4A-9B1C-386907C3B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94953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2031" y="38893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1200" y="3174712"/>
            <a:ext cx="2971800" cy="2062103"/>
          </a:xfrm>
          <a:prstGeom prst="rect">
            <a:avLst/>
          </a:prstGeom>
          <a:noFill/>
        </p:spPr>
        <p:txBody>
          <a:bodyPr wrap="square" rtlCol="0">
            <a:spAutoFit/>
          </a:bodyPr>
          <a:lstStyle/>
          <a:p>
            <a:r>
              <a:rPr lang="en-US" sz="1600" dirty="0">
                <a:latin typeface="Arial Black" panose="020B0A04020102020204" pitchFamily="34" charset="0"/>
              </a:rPr>
              <a:t>If any antenna leads are too loose, tighten them by winding the cord</a:t>
            </a:r>
          </a:p>
          <a:p>
            <a:r>
              <a:rPr lang="en-US" sz="1600" dirty="0">
                <a:latin typeface="Arial Black" panose="020B0A04020102020204" pitchFamily="34" charset="0"/>
              </a:rPr>
              <a:t>around the stake.  </a:t>
            </a:r>
          </a:p>
          <a:p>
            <a:endParaRPr lang="en-US" sz="1600" dirty="0">
              <a:latin typeface="Arial Black" panose="020B0A04020102020204" pitchFamily="34" charset="0"/>
            </a:endParaRPr>
          </a:p>
          <a:p>
            <a:r>
              <a:rPr lang="en-US" sz="1600" dirty="0">
                <a:latin typeface="Arial Black" panose="020B0A04020102020204" pitchFamily="34" charset="0"/>
              </a:rPr>
              <a:t>You only need 3 to 5 LBS of tension on the antenna lead</a:t>
            </a:r>
            <a:r>
              <a:rPr lang="en-US" sz="1600" dirty="0"/>
              <a:t>.</a:t>
            </a:r>
          </a:p>
        </p:txBody>
      </p:sp>
      <p:sp>
        <p:nvSpPr>
          <p:cNvPr id="3" name="TextBox 2"/>
          <p:cNvSpPr txBox="1"/>
          <p:nvPr/>
        </p:nvSpPr>
        <p:spPr>
          <a:xfrm>
            <a:off x="6780810" y="2525474"/>
            <a:ext cx="992579" cy="369332"/>
          </a:xfrm>
          <a:prstGeom prst="rect">
            <a:avLst/>
          </a:prstGeom>
          <a:noFill/>
        </p:spPr>
        <p:txBody>
          <a:bodyPr wrap="none" rtlCol="0">
            <a:spAutoFit/>
          </a:bodyPr>
          <a:lstStyle/>
          <a:p>
            <a:r>
              <a:rPr lang="en-US" dirty="0">
                <a:latin typeface="Arial Black" panose="020B0A04020102020204" pitchFamily="34" charset="0"/>
              </a:rPr>
              <a:t>Step 7</a:t>
            </a:r>
          </a:p>
        </p:txBody>
      </p:sp>
      <p:pic>
        <p:nvPicPr>
          <p:cNvPr id="19459" name="Picture 3" descr="C:\Users\Rick\Desktop\DSCN06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51816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food, drawing, soup&#10;&#10;Description automatically generated">
            <a:extLst>
              <a:ext uri="{FF2B5EF4-FFF2-40B4-BE49-F238E27FC236}">
                <a16:creationId xmlns:a16="http://schemas.microsoft.com/office/drawing/2014/main" id="{23387C0F-739A-46B1-A570-913E6F020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28311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369" y="30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26160" y="5142746"/>
            <a:ext cx="7010400" cy="1569660"/>
          </a:xfrm>
          <a:prstGeom prst="rect">
            <a:avLst/>
          </a:prstGeom>
          <a:noFill/>
        </p:spPr>
        <p:txBody>
          <a:bodyPr wrap="square" rtlCol="0">
            <a:spAutoFit/>
          </a:bodyPr>
          <a:lstStyle/>
          <a:p>
            <a:pPr algn="ctr"/>
            <a:r>
              <a:rPr lang="en-US" sz="1600" dirty="0">
                <a:latin typeface="Arial Black" panose="020B0A04020102020204" pitchFamily="34" charset="0"/>
              </a:rPr>
              <a:t>Ground the antenna using the provided ground stake and leads.  Note that there are many different types of grounding methods available.  General rule of thumb is that it’s better to have too much rather than too little grounding.  Also, keep your grounding leads as short as possible.   If ground is dry, soak with water to increase conductivity.</a:t>
            </a:r>
          </a:p>
        </p:txBody>
      </p:sp>
      <p:sp>
        <p:nvSpPr>
          <p:cNvPr id="3" name="TextBox 2"/>
          <p:cNvSpPr txBox="1"/>
          <p:nvPr/>
        </p:nvSpPr>
        <p:spPr>
          <a:xfrm>
            <a:off x="4052297" y="4773414"/>
            <a:ext cx="992579" cy="369332"/>
          </a:xfrm>
          <a:prstGeom prst="rect">
            <a:avLst/>
          </a:prstGeom>
          <a:noFill/>
        </p:spPr>
        <p:txBody>
          <a:bodyPr wrap="none" rtlCol="0">
            <a:spAutoFit/>
          </a:bodyPr>
          <a:lstStyle/>
          <a:p>
            <a:r>
              <a:rPr lang="en-US" dirty="0">
                <a:latin typeface="Arial Black" panose="020B0A04020102020204" pitchFamily="34" charset="0"/>
              </a:rPr>
              <a:t>Step 8</a:t>
            </a:r>
          </a:p>
        </p:txBody>
      </p:sp>
      <p:pic>
        <p:nvPicPr>
          <p:cNvPr id="17413" name="Picture 5" descr="C:\Users\Rick\Desktop\DSCN06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6096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609600"/>
            <a:ext cx="4378122" cy="646331"/>
          </a:xfrm>
          <a:prstGeom prst="rect">
            <a:avLst/>
          </a:prstGeom>
          <a:noFill/>
        </p:spPr>
        <p:txBody>
          <a:bodyPr wrap="none" rtlCol="0">
            <a:spAutoFit/>
          </a:bodyPr>
          <a:lstStyle/>
          <a:p>
            <a:r>
              <a:rPr lang="en-US" dirty="0">
                <a:solidFill>
                  <a:schemeClr val="bg1"/>
                </a:solidFill>
                <a:latin typeface="Arial Black" panose="020B0A04020102020204" pitchFamily="34" charset="0"/>
              </a:rPr>
              <a:t>4 grounding stakes connected by</a:t>
            </a:r>
          </a:p>
          <a:p>
            <a:r>
              <a:rPr lang="en-US" dirty="0">
                <a:solidFill>
                  <a:schemeClr val="bg1"/>
                </a:solidFill>
                <a:latin typeface="Arial Black" panose="020B0A04020102020204" pitchFamily="34" charset="0"/>
              </a:rPr>
              <a:t>cable.</a:t>
            </a:r>
          </a:p>
        </p:txBody>
      </p:sp>
      <p:cxnSp>
        <p:nvCxnSpPr>
          <p:cNvPr id="6" name="Straight Arrow Connector 5"/>
          <p:cNvCxnSpPr/>
          <p:nvPr/>
        </p:nvCxnSpPr>
        <p:spPr>
          <a:xfrm>
            <a:off x="2437606" y="932765"/>
            <a:ext cx="838994" cy="59123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2240" y="3810000"/>
            <a:ext cx="5899820" cy="369332"/>
          </a:xfrm>
          <a:prstGeom prst="rect">
            <a:avLst/>
          </a:prstGeom>
          <a:noFill/>
        </p:spPr>
        <p:txBody>
          <a:bodyPr wrap="none" rtlCol="0">
            <a:spAutoFit/>
          </a:bodyPr>
          <a:lstStyle/>
          <a:p>
            <a:r>
              <a:rPr lang="en-US" dirty="0">
                <a:solidFill>
                  <a:schemeClr val="bg1"/>
                </a:solidFill>
                <a:latin typeface="Arial Black" panose="020B0A04020102020204" pitchFamily="34" charset="0"/>
              </a:rPr>
              <a:t>Grounding stake connected by braided cable</a:t>
            </a:r>
            <a:r>
              <a:rPr lang="en-US" dirty="0">
                <a:solidFill>
                  <a:schemeClr val="bg1"/>
                </a:solidFill>
              </a:rPr>
              <a:t>.</a:t>
            </a:r>
          </a:p>
        </p:txBody>
      </p:sp>
      <p:cxnSp>
        <p:nvCxnSpPr>
          <p:cNvPr id="8" name="Straight Arrow Connector 7"/>
          <p:cNvCxnSpPr/>
          <p:nvPr/>
        </p:nvCxnSpPr>
        <p:spPr>
          <a:xfrm flipV="1">
            <a:off x="3429000" y="3352800"/>
            <a:ext cx="1273537" cy="4572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descr="A picture containing food, drawing, soup&#10;&#10;Description automatically generated">
            <a:extLst>
              <a:ext uri="{FF2B5EF4-FFF2-40B4-BE49-F238E27FC236}">
                <a16:creationId xmlns:a16="http://schemas.microsoft.com/office/drawing/2014/main" id="{F7C4A0D4-DB40-4472-BFED-37F6BFB8F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398584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369" y="2667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6019800"/>
            <a:ext cx="7010400" cy="338554"/>
          </a:xfrm>
          <a:prstGeom prst="rect">
            <a:avLst/>
          </a:prstGeom>
          <a:noFill/>
        </p:spPr>
        <p:txBody>
          <a:bodyPr wrap="square" rtlCol="0">
            <a:spAutoFit/>
          </a:bodyPr>
          <a:lstStyle/>
          <a:p>
            <a:pPr algn="ctr"/>
            <a:r>
              <a:rPr lang="en-US" sz="1600" dirty="0">
                <a:latin typeface="Arial Black" panose="020B0A04020102020204" pitchFamily="34" charset="0"/>
              </a:rPr>
              <a:t>Double check that your antenna leads are not crossed!</a:t>
            </a:r>
          </a:p>
        </p:txBody>
      </p:sp>
      <p:sp>
        <p:nvSpPr>
          <p:cNvPr id="3" name="TextBox 2"/>
          <p:cNvSpPr txBox="1"/>
          <p:nvPr/>
        </p:nvSpPr>
        <p:spPr>
          <a:xfrm>
            <a:off x="4185964" y="5645436"/>
            <a:ext cx="992579" cy="369332"/>
          </a:xfrm>
          <a:prstGeom prst="rect">
            <a:avLst/>
          </a:prstGeom>
          <a:noFill/>
        </p:spPr>
        <p:txBody>
          <a:bodyPr wrap="none" rtlCol="0">
            <a:spAutoFit/>
          </a:bodyPr>
          <a:lstStyle/>
          <a:p>
            <a:r>
              <a:rPr lang="en-US" dirty="0">
                <a:latin typeface="Arial Black" panose="020B0A04020102020204" pitchFamily="34" charset="0"/>
              </a:rPr>
              <a:t>Step 9</a:t>
            </a:r>
          </a:p>
        </p:txBody>
      </p:sp>
      <p:pic>
        <p:nvPicPr>
          <p:cNvPr id="20482" name="Picture 2" descr="C:\Users\Rick\Desktop\DSCN06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053" y="843232"/>
            <a:ext cx="6248400" cy="4686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food, drawing, soup&#10;&#10;Description automatically generated">
            <a:extLst>
              <a:ext uri="{FF2B5EF4-FFF2-40B4-BE49-F238E27FC236}">
                <a16:creationId xmlns:a16="http://schemas.microsoft.com/office/drawing/2014/main" id="{A91AC167-2EDF-4C19-AC40-66BA6D5C9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202869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6140" y="30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0500" y="1066800"/>
            <a:ext cx="7010400" cy="830997"/>
          </a:xfrm>
          <a:prstGeom prst="rect">
            <a:avLst/>
          </a:prstGeom>
          <a:noFill/>
        </p:spPr>
        <p:txBody>
          <a:bodyPr wrap="square" rtlCol="0">
            <a:spAutoFit/>
          </a:bodyPr>
          <a:lstStyle/>
          <a:p>
            <a:pPr algn="ctr"/>
            <a:r>
              <a:rPr lang="en-US" sz="1600" dirty="0">
                <a:latin typeface="Arial Black" panose="020B0A04020102020204" pitchFamily="34" charset="0"/>
              </a:rPr>
              <a:t>Tie safety tape or ribbon to your antenna leads to prevent someone from walking into it.  At night, it’s a good idea to put up </a:t>
            </a:r>
            <a:r>
              <a:rPr lang="en-US" sz="1600" dirty="0" err="1">
                <a:latin typeface="Arial Black" panose="020B0A04020102020204" pitchFamily="34" charset="0"/>
              </a:rPr>
              <a:t>chem</a:t>
            </a:r>
            <a:r>
              <a:rPr lang="en-US" sz="1600" dirty="0">
                <a:latin typeface="Arial Black" panose="020B0A04020102020204" pitchFamily="34" charset="0"/>
              </a:rPr>
              <a:t> lights if you have them.</a:t>
            </a:r>
          </a:p>
        </p:txBody>
      </p:sp>
      <p:pic>
        <p:nvPicPr>
          <p:cNvPr id="21506" name="Picture 2" descr="C:\Users\Rick\Desktop\DSCN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874679"/>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7328" y="3977957"/>
            <a:ext cx="1146468" cy="369332"/>
          </a:xfrm>
          <a:prstGeom prst="rect">
            <a:avLst/>
          </a:prstGeom>
        </p:spPr>
        <p:txBody>
          <a:bodyPr wrap="none">
            <a:spAutoFit/>
          </a:bodyPr>
          <a:lstStyle/>
          <a:p>
            <a:r>
              <a:rPr lang="en-US" dirty="0">
                <a:solidFill>
                  <a:prstClr val="black"/>
                </a:solidFill>
                <a:latin typeface="Arial Black" panose="020B0A04020102020204" pitchFamily="34" charset="0"/>
              </a:rPr>
              <a:t>Step 10</a:t>
            </a:r>
            <a:endParaRPr lang="en-US" dirty="0">
              <a:latin typeface="Arial Black" panose="020B0A04020102020204" pitchFamily="34" charset="0"/>
            </a:endParaRPr>
          </a:p>
        </p:txBody>
      </p:sp>
      <p:cxnSp>
        <p:nvCxnSpPr>
          <p:cNvPr id="6" name="Straight Arrow Connector 5"/>
          <p:cNvCxnSpPr/>
          <p:nvPr/>
        </p:nvCxnSpPr>
        <p:spPr>
          <a:xfrm flipV="1">
            <a:off x="6248400" y="4038600"/>
            <a:ext cx="9906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362200" y="3962400"/>
            <a:ext cx="4572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14800" y="4274979"/>
            <a:ext cx="838200" cy="144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3886200"/>
            <a:ext cx="5309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14800" y="4274980"/>
            <a:ext cx="838200" cy="1446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A picture containing food, drawing, soup&#10;&#10;Description automatically generated">
            <a:extLst>
              <a:ext uri="{FF2B5EF4-FFF2-40B4-BE49-F238E27FC236}">
                <a16:creationId xmlns:a16="http://schemas.microsoft.com/office/drawing/2014/main" id="{34181314-E8ED-45FB-B12F-6F94C64DF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251320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0900" y="28369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0500" y="1066800"/>
            <a:ext cx="7010400" cy="1569660"/>
          </a:xfrm>
          <a:prstGeom prst="rect">
            <a:avLst/>
          </a:prstGeom>
          <a:noFill/>
        </p:spPr>
        <p:txBody>
          <a:bodyPr wrap="square" rtlCol="0">
            <a:spAutoFit/>
          </a:bodyPr>
          <a:lstStyle/>
          <a:p>
            <a:pPr algn="ctr"/>
            <a:r>
              <a:rPr lang="en-US" sz="1600" dirty="0">
                <a:latin typeface="Arial Black" panose="020B0A04020102020204" pitchFamily="34" charset="0"/>
              </a:rPr>
              <a:t>1.  Remove mast sections until you have one left.  2.  Wind the antenna leads neatly on the hooks and secure the stake under the coiled lead.  3.  Secure the antenna leads with the attached strap.  Clean all dirt, mud, grass from the antenna parts and secure in the antenna roll.  Neatness demonstrates a competent VDF trooper!</a:t>
            </a:r>
          </a:p>
        </p:txBody>
      </p:sp>
      <p:sp>
        <p:nvSpPr>
          <p:cNvPr id="4" name="Rectangle 3"/>
          <p:cNvSpPr/>
          <p:nvPr/>
        </p:nvSpPr>
        <p:spPr>
          <a:xfrm>
            <a:off x="3199671" y="669648"/>
            <a:ext cx="2583656" cy="369332"/>
          </a:xfrm>
          <a:prstGeom prst="rect">
            <a:avLst/>
          </a:prstGeom>
        </p:spPr>
        <p:txBody>
          <a:bodyPr wrap="none">
            <a:spAutoFit/>
          </a:bodyPr>
          <a:lstStyle/>
          <a:p>
            <a:r>
              <a:rPr lang="en-US" dirty="0">
                <a:solidFill>
                  <a:prstClr val="black"/>
                </a:solidFill>
                <a:latin typeface="Arial Black" panose="020B0A04020102020204" pitchFamily="34" charset="0"/>
              </a:rPr>
              <a:t>To Secure Antenna</a:t>
            </a:r>
            <a:endParaRPr lang="en-US" dirty="0">
              <a:latin typeface="Arial Black" panose="020B0A04020102020204" pitchFamily="34" charset="0"/>
            </a:endParaRPr>
          </a:p>
        </p:txBody>
      </p:sp>
      <p:cxnSp>
        <p:nvCxnSpPr>
          <p:cNvPr id="6" name="Straight Arrow Connector 5"/>
          <p:cNvCxnSpPr/>
          <p:nvPr/>
        </p:nvCxnSpPr>
        <p:spPr>
          <a:xfrm flipV="1">
            <a:off x="6248400" y="4038600"/>
            <a:ext cx="9906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362200" y="3962400"/>
            <a:ext cx="4572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14800" y="4274979"/>
            <a:ext cx="838200" cy="144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3886200"/>
            <a:ext cx="5309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14800" y="4274980"/>
            <a:ext cx="838200" cy="1446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3555" name="Picture 3" descr="C:\Users\Rick\Desktop\DSCN06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27313"/>
            <a:ext cx="2782570" cy="3392488"/>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Rick\Desktop\DSCN06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9671" y="3304382"/>
            <a:ext cx="27178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Rick\Desktop\DSCN06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2660493"/>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3025" y="6242483"/>
            <a:ext cx="533400" cy="369332"/>
          </a:xfrm>
          <a:prstGeom prst="rect">
            <a:avLst/>
          </a:prstGeom>
          <a:noFill/>
        </p:spPr>
        <p:txBody>
          <a:bodyPr wrap="square" rtlCol="0">
            <a:spAutoFit/>
          </a:bodyPr>
          <a:lstStyle/>
          <a:p>
            <a:pPr algn="ctr"/>
            <a:r>
              <a:rPr lang="en-US" dirty="0">
                <a:latin typeface="Arial Black" panose="020B0A04020102020204" pitchFamily="34" charset="0"/>
              </a:rPr>
              <a:t>1</a:t>
            </a:r>
            <a:r>
              <a:rPr lang="en-US" dirty="0"/>
              <a:t>.</a:t>
            </a:r>
          </a:p>
        </p:txBody>
      </p:sp>
      <p:sp>
        <p:nvSpPr>
          <p:cNvPr id="16" name="TextBox 15"/>
          <p:cNvSpPr txBox="1"/>
          <p:nvPr/>
        </p:nvSpPr>
        <p:spPr>
          <a:xfrm>
            <a:off x="4419600" y="5555218"/>
            <a:ext cx="533400" cy="369332"/>
          </a:xfrm>
          <a:prstGeom prst="rect">
            <a:avLst/>
          </a:prstGeom>
          <a:noFill/>
        </p:spPr>
        <p:txBody>
          <a:bodyPr wrap="square" rtlCol="0">
            <a:spAutoFit/>
          </a:bodyPr>
          <a:lstStyle/>
          <a:p>
            <a:r>
              <a:rPr lang="en-US" dirty="0">
                <a:latin typeface="Arial Black" panose="020B0A04020102020204" pitchFamily="34" charset="0"/>
              </a:rPr>
              <a:t>2</a:t>
            </a:r>
            <a:r>
              <a:rPr lang="en-US" dirty="0"/>
              <a:t>.</a:t>
            </a:r>
          </a:p>
        </p:txBody>
      </p:sp>
      <p:sp>
        <p:nvSpPr>
          <p:cNvPr id="17" name="TextBox 16"/>
          <p:cNvSpPr txBox="1"/>
          <p:nvPr/>
        </p:nvSpPr>
        <p:spPr>
          <a:xfrm>
            <a:off x="7526069" y="6295181"/>
            <a:ext cx="533400" cy="369332"/>
          </a:xfrm>
          <a:prstGeom prst="rect">
            <a:avLst/>
          </a:prstGeom>
          <a:noFill/>
        </p:spPr>
        <p:txBody>
          <a:bodyPr wrap="square" rtlCol="0">
            <a:spAutoFit/>
          </a:bodyPr>
          <a:lstStyle/>
          <a:p>
            <a:r>
              <a:rPr lang="en-US" dirty="0">
                <a:latin typeface="Arial Black" panose="020B0A04020102020204" pitchFamily="34" charset="0"/>
              </a:rPr>
              <a:t>3</a:t>
            </a:r>
            <a:r>
              <a:rPr lang="en-US" dirty="0"/>
              <a:t>.</a:t>
            </a:r>
          </a:p>
        </p:txBody>
      </p:sp>
      <p:pic>
        <p:nvPicPr>
          <p:cNvPr id="18" name="Picture 17" descr="A picture containing food, drawing, soup&#10;&#10;Description automatically generated">
            <a:extLst>
              <a:ext uri="{FF2B5EF4-FFF2-40B4-BE49-F238E27FC236}">
                <a16:creationId xmlns:a16="http://schemas.microsoft.com/office/drawing/2014/main" id="{A1B4FA3E-CAC9-492A-ACD3-70E768A2E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270531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38386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dirty="0">
                <a:latin typeface="Arial Black" panose="020B0A04020102020204" pitchFamily="34" charset="0"/>
              </a:rPr>
              <a:t>Place AS-2259 Antenna into Service</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092" y="26025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26969"/>
            <a:ext cx="42862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16154F9C-B214-4892-AF4E-B3C8D34ADFB4}"/>
              </a:ext>
            </a:extLst>
          </p:cNvPr>
          <p:cNvSpPr txBox="1">
            <a:spLocks/>
          </p:cNvSpPr>
          <p:nvPr/>
        </p:nvSpPr>
        <p:spPr>
          <a:xfrm>
            <a:off x="457200" y="456101"/>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dirty="0">
                <a:solidFill>
                  <a:srgbClr val="FF0000"/>
                </a:solidFill>
                <a:latin typeface="Arial Black" pitchFamily="34" charset="0"/>
              </a:rPr>
              <a:t> </a:t>
            </a:r>
            <a:r>
              <a:rPr lang="en-US" dirty="0">
                <a:solidFill>
                  <a:srgbClr val="FFC000"/>
                </a:solidFill>
                <a:effectLst>
                  <a:outerShdw blurRad="38100" dist="38100" dir="2700000" algn="tl">
                    <a:srgbClr val="000000">
                      <a:alpha val="43137"/>
                    </a:srgbClr>
                  </a:outerShdw>
                </a:effectLst>
                <a:latin typeface="Arial Black" pitchFamily="34" charset="0"/>
              </a:rPr>
              <a:t>Exercise</a:t>
            </a:r>
          </a:p>
        </p:txBody>
      </p:sp>
      <p:pic>
        <p:nvPicPr>
          <p:cNvPr id="7" name="Picture 6" descr="A picture containing food, drawing, soup&#10;&#10;Description automatically generated">
            <a:extLst>
              <a:ext uri="{FF2B5EF4-FFF2-40B4-BE49-F238E27FC236}">
                <a16:creationId xmlns:a16="http://schemas.microsoft.com/office/drawing/2014/main" id="{0E1C586B-41DC-455E-B73B-056A88776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226331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0" lvl="8" indent="0">
              <a:buNone/>
              <a:defRPr/>
            </a:pPr>
            <a:endParaRPr lang="en-US" sz="4800" b="1" dirty="0">
              <a:latin typeface="Arial Black" pitchFamily="34" charset="0"/>
            </a:endParaRPr>
          </a:p>
          <a:p>
            <a:pPr marL="2286000" lvl="8" indent="0">
              <a:buNone/>
              <a:defRPr/>
            </a:pPr>
            <a:endParaRPr lang="en-US" sz="4800" b="1" dirty="0">
              <a:latin typeface="Arial Black" pitchFamily="34" charset="0"/>
            </a:endParaRPr>
          </a:p>
          <a:p>
            <a:pPr marL="2286000" lvl="8" indent="0">
              <a:buNone/>
              <a:defRPr/>
            </a:pPr>
            <a:r>
              <a:rPr lang="en-US" sz="4800" b="1" dirty="0">
                <a:latin typeface="Arial Black" pitchFamily="34" charset="0"/>
              </a:rPr>
              <a:t>Questions?</a:t>
            </a:r>
          </a:p>
        </p:txBody>
      </p:sp>
      <p:pic>
        <p:nvPicPr>
          <p:cNvPr id="38916" name="Picture 3" descr="320px-Seal_of_Virginia.svg.png"/>
          <p:cNvPicPr>
            <a:picLocks noChangeAspect="1"/>
          </p:cNvPicPr>
          <p:nvPr/>
        </p:nvPicPr>
        <p:blipFill>
          <a:blip r:embed="rId3" cstate="print"/>
          <a:srcRect/>
          <a:stretch>
            <a:fillRect/>
          </a:stretch>
        </p:blipFill>
        <p:spPr bwMode="auto">
          <a:xfrm>
            <a:off x="152400" y="425881"/>
            <a:ext cx="1447800" cy="1447800"/>
          </a:xfrm>
          <a:prstGeom prst="rect">
            <a:avLst/>
          </a:prstGeom>
          <a:noFill/>
          <a:ln w="9525">
            <a:noFill/>
            <a:miter lim="800000"/>
            <a:headEnd/>
            <a:tailEnd/>
          </a:ln>
        </p:spPr>
      </p:pic>
      <p:pic>
        <p:nvPicPr>
          <p:cNvPr id="6" name="Picture 5" descr="A picture containing food, drawing, soup&#10;&#10;Description automatically generated">
            <a:extLst>
              <a:ext uri="{FF2B5EF4-FFF2-40B4-BE49-F238E27FC236}">
                <a16:creationId xmlns:a16="http://schemas.microsoft.com/office/drawing/2014/main" id="{74F93669-D10F-4F3C-9984-538488612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188" y="528166"/>
            <a:ext cx="838200" cy="997885"/>
          </a:xfrm>
          <a:prstGeom prst="rect">
            <a:avLst/>
          </a:prstGeom>
        </p:spPr>
      </p:pic>
    </p:spTree>
    <p:extLst>
      <p:ext uri="{BB962C8B-B14F-4D97-AF65-F5344CB8AC3E}">
        <p14:creationId xmlns:p14="http://schemas.microsoft.com/office/powerpoint/2010/main" val="303716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36" y="640263"/>
            <a:ext cx="4946463" cy="134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sz="3500" dirty="0">
                <a:latin typeface="Arial Black" pitchFamily="34" charset="0"/>
              </a:rPr>
              <a:t>COM 103B Purpose</a:t>
            </a:r>
          </a:p>
        </p:txBody>
      </p:sp>
      <p:sp>
        <p:nvSpPr>
          <p:cNvPr id="3" name="Content Placeholder 2">
            <a:extLst>
              <a:ext uri="{FF2B5EF4-FFF2-40B4-BE49-F238E27FC236}">
                <a16:creationId xmlns:a16="http://schemas.microsoft.com/office/drawing/2014/main" id="{F186731A-BD79-46D1-B613-F2F2538C9D0E}"/>
              </a:ext>
            </a:extLst>
          </p:cNvPr>
          <p:cNvSpPr>
            <a:spLocks noGrp="1"/>
          </p:cNvSpPr>
          <p:nvPr>
            <p:ph idx="1"/>
          </p:nvPr>
        </p:nvSpPr>
        <p:spPr>
          <a:xfrm>
            <a:off x="616136" y="2121762"/>
            <a:ext cx="4653738" cy="3626917"/>
          </a:xfrm>
        </p:spPr>
        <p:txBody>
          <a:bodyPr>
            <a:normAutofit fontScale="85000" lnSpcReduction="20000"/>
          </a:bodyPr>
          <a:lstStyle/>
          <a:p>
            <a:pPr marL="0" indent="0">
              <a:buNone/>
            </a:pPr>
            <a:r>
              <a:rPr lang="en-US" sz="1300" u="sng" dirty="0">
                <a:latin typeface="Arial Black" panose="020B0A04020102020204" pitchFamily="34" charset="0"/>
                <a:cs typeface="Calibri" panose="020F0502020204030204" pitchFamily="34" charset="0"/>
              </a:rPr>
              <a:t>Action</a:t>
            </a:r>
            <a:r>
              <a:rPr lang="en-US" sz="1300" dirty="0">
                <a:latin typeface="Arial Black" panose="020B0A04020102020204" pitchFamily="34" charset="0"/>
                <a:cs typeface="Calibri" panose="020F0502020204030204" pitchFamily="34" charset="0"/>
              </a:rPr>
              <a:t>: </a:t>
            </a:r>
            <a:r>
              <a:rPr lang="en-US" sz="1400" i="1" dirty="0">
                <a:latin typeface="Arial Black" panose="020B0A04020102020204" pitchFamily="34" charset="0"/>
              </a:rPr>
              <a:t>The following slides gives basic instruction in the following Skill Level 1 High Frequency Radio Team (HFRT) tasks as identified in The HFRT Training and Evaluation Outline (T&amp;EO):</a:t>
            </a:r>
          </a:p>
          <a:p>
            <a:endParaRPr lang="en-US" sz="1400" i="1" dirty="0">
              <a:latin typeface="Arial Black" panose="020B0A04020102020204" pitchFamily="34" charset="0"/>
            </a:endParaRPr>
          </a:p>
          <a:p>
            <a:r>
              <a:rPr lang="en-US" sz="1400" i="1" dirty="0">
                <a:latin typeface="Arial Black" panose="020B0A04020102020204" pitchFamily="34" charset="0"/>
              </a:rPr>
              <a:t>Place AS-2259 Antenna into Service</a:t>
            </a:r>
          </a:p>
          <a:p>
            <a:pPr>
              <a:buFontTx/>
              <a:buNone/>
            </a:pPr>
            <a:r>
              <a:rPr lang="en-US" sz="1300" i="1" dirty="0">
                <a:latin typeface="Arial Black" panose="020B0A04020102020204" pitchFamily="34" charset="0"/>
                <a:cs typeface="Calibri" panose="020F0502020204030204" pitchFamily="34" charset="0"/>
              </a:rPr>
              <a:t>	    </a:t>
            </a:r>
          </a:p>
          <a:p>
            <a:pPr marL="0" indent="0">
              <a:buNone/>
            </a:pPr>
            <a:r>
              <a:rPr lang="en-US" sz="1300" u="sng" dirty="0">
                <a:latin typeface="Arial Black" panose="020B0A04020102020204" pitchFamily="34" charset="0"/>
                <a:cs typeface="Calibri" panose="020F0502020204030204" pitchFamily="34" charset="0"/>
              </a:rPr>
              <a:t>Conditions</a:t>
            </a:r>
            <a:r>
              <a:rPr lang="en-US" sz="1300" dirty="0">
                <a:latin typeface="Arial Black" panose="020B0A04020102020204" pitchFamily="34" charset="0"/>
                <a:cs typeface="Calibri" panose="020F0502020204030204" pitchFamily="34" charset="0"/>
              </a:rPr>
              <a:t>: </a:t>
            </a:r>
            <a:r>
              <a:rPr lang="en-US" sz="1400" i="1" dirty="0">
                <a:latin typeface="Arial Black" panose="020B0A04020102020204" pitchFamily="34" charset="0"/>
              </a:rPr>
              <a:t>You are located in the desired position and with the necessary equipment to erect the AS-2259 antenna.</a:t>
            </a:r>
          </a:p>
          <a:p>
            <a:pPr>
              <a:buFontTx/>
              <a:buNone/>
            </a:pPr>
            <a:endParaRPr lang="en-US" sz="1300" i="1" dirty="0">
              <a:latin typeface="Arial Black" panose="020B0A04020102020204" pitchFamily="34" charset="0"/>
              <a:cs typeface="Calibri" panose="020F0502020204030204" pitchFamily="34" charset="0"/>
            </a:endParaRPr>
          </a:p>
          <a:p>
            <a:pPr marL="0" indent="0">
              <a:buNone/>
            </a:pPr>
            <a:r>
              <a:rPr lang="en-US" sz="1300" u="sng" dirty="0">
                <a:latin typeface="Arial Black" panose="020B0A04020102020204" pitchFamily="34" charset="0"/>
                <a:cs typeface="Calibri" panose="020F0502020204030204" pitchFamily="34" charset="0"/>
              </a:rPr>
              <a:t>Standard</a:t>
            </a:r>
            <a:r>
              <a:rPr lang="en-US" sz="1300" dirty="0">
                <a:latin typeface="Arial Black" panose="020B0A04020102020204" pitchFamily="34" charset="0"/>
                <a:cs typeface="Calibri" panose="020F0502020204030204" pitchFamily="34" charset="0"/>
              </a:rPr>
              <a:t>: </a:t>
            </a:r>
            <a:r>
              <a:rPr lang="en-US" sz="1400" i="1" dirty="0">
                <a:latin typeface="Arial Black" panose="020B0A04020102020204" pitchFamily="34" charset="0"/>
              </a:rPr>
              <a:t>The team after, completing the block of instruction, will safely set up the antenna within 20 minutes.</a:t>
            </a:r>
          </a:p>
          <a:p>
            <a:pPr>
              <a:buNone/>
            </a:pPr>
            <a:endParaRPr lang="en-US" sz="1300" dirty="0">
              <a:latin typeface="Arial Black" panose="020B0A04020102020204" pitchFamily="34" charset="0"/>
              <a:cs typeface="Calibri" panose="020F0502020204030204" pitchFamily="34" charset="0"/>
            </a:endParaRPr>
          </a:p>
          <a:p>
            <a:r>
              <a:rPr lang="en-US" sz="1300" dirty="0">
                <a:latin typeface="Arial Black" panose="020B0A04020102020204" pitchFamily="34" charset="0"/>
                <a:cs typeface="Calibri" panose="020F0502020204030204" pitchFamily="34" charset="0"/>
              </a:rPr>
              <a:t>*SILENCE CELLPHONES</a:t>
            </a:r>
          </a:p>
          <a:p>
            <a:r>
              <a:rPr lang="en-US" sz="1300" dirty="0">
                <a:latin typeface="Arial Black" panose="020B0A04020102020204" pitchFamily="34" charset="0"/>
                <a:cs typeface="Calibri" panose="020F0502020204030204" pitchFamily="34" charset="0"/>
              </a:rPr>
              <a:t>*50/10 TIMEKEEPER</a:t>
            </a:r>
          </a:p>
          <a:p>
            <a:r>
              <a:rPr lang="en-US" sz="1300" dirty="0">
                <a:latin typeface="Arial Black" panose="020B0A04020102020204" pitchFamily="34" charset="0"/>
                <a:cs typeface="Calibri" panose="020F0502020204030204" pitchFamily="34" charset="0"/>
              </a:rPr>
              <a:t>*SIGN IN FOR CREDIT</a:t>
            </a:r>
          </a:p>
          <a:p>
            <a:r>
              <a:rPr lang="en-US" sz="1300" dirty="0">
                <a:latin typeface="Arial Black" panose="020B0A04020102020204" pitchFamily="34" charset="0"/>
                <a:cs typeface="Calibri" panose="020F0502020204030204" pitchFamily="34" charset="0"/>
              </a:rPr>
              <a:t>*TESTABLE</a:t>
            </a:r>
          </a:p>
          <a:p>
            <a:r>
              <a:rPr lang="en-US" sz="1300" dirty="0">
                <a:latin typeface="Arial Black" panose="020B0A04020102020204" pitchFamily="34" charset="0"/>
                <a:cs typeface="Calibri" panose="020F0502020204030204" pitchFamily="34" charset="0"/>
              </a:rPr>
              <a:t>*SAFETY BRIEF</a:t>
            </a:r>
          </a:p>
          <a:p>
            <a:pPr marL="0" indent="0">
              <a:buNone/>
            </a:pPr>
            <a:endParaRPr lang="en-US" sz="1300" dirty="0"/>
          </a:p>
        </p:txBody>
      </p:sp>
      <p:pic>
        <p:nvPicPr>
          <p:cNvPr id="6147" name="Picture 3" descr="320px-Seal_of_Virginia.svg.png"/>
          <p:cNvPicPr>
            <a:picLocks noChangeAspect="1"/>
          </p:cNvPicPr>
          <p:nvPr/>
        </p:nvPicPr>
        <p:blipFill>
          <a:blip r:embed="rId3" cstate="print"/>
          <a:stretch>
            <a:fillRect/>
          </a:stretch>
        </p:blipFill>
        <p:spPr bwMode="auto">
          <a:xfrm>
            <a:off x="6245066" y="306909"/>
            <a:ext cx="2286000" cy="2286000"/>
          </a:xfrm>
          <a:prstGeom prst="rect">
            <a:avLst/>
          </a:prstGeom>
          <a:noFill/>
        </p:spPr>
      </p:pic>
      <p:pic>
        <p:nvPicPr>
          <p:cNvPr id="6" name="Picture 5" descr="A picture containing food, drawing, soup&#10;&#10;Description automatically generated">
            <a:extLst>
              <a:ext uri="{FF2B5EF4-FFF2-40B4-BE49-F238E27FC236}">
                <a16:creationId xmlns:a16="http://schemas.microsoft.com/office/drawing/2014/main" id="{D1313CE8-1E66-4830-8E4B-296CD9ED3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864" y="2930057"/>
            <a:ext cx="2286000" cy="2708743"/>
          </a:xfrm>
          <a:prstGeom prst="rect">
            <a:avLst/>
          </a:prstGeom>
        </p:spPr>
      </p:pic>
    </p:spTree>
    <p:extLst>
      <p:ext uri="{BB962C8B-B14F-4D97-AF65-F5344CB8AC3E}">
        <p14:creationId xmlns:p14="http://schemas.microsoft.com/office/powerpoint/2010/main" val="118108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321" y="1053711"/>
            <a:ext cx="4229246" cy="142444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US" dirty="0">
                <a:latin typeface="Arial Black" pitchFamily="34" charset="0"/>
              </a:rPr>
              <a:t>Course Objectives</a:t>
            </a:r>
          </a:p>
        </p:txBody>
      </p:sp>
      <p:pic>
        <p:nvPicPr>
          <p:cNvPr id="6147" name="Picture 3" descr="320px-Seal_of_Virginia.svg.png"/>
          <p:cNvPicPr>
            <a:picLocks noChangeAspect="1"/>
          </p:cNvPicPr>
          <p:nvPr/>
        </p:nvPicPr>
        <p:blipFill>
          <a:blip r:embed="rId3" cstate="print"/>
          <a:stretch>
            <a:fillRect/>
          </a:stretch>
        </p:blipFill>
        <p:spPr bwMode="auto">
          <a:xfrm>
            <a:off x="452747" y="392410"/>
            <a:ext cx="2747048" cy="2747048"/>
          </a:xfrm>
          <a:prstGeom prst="rect">
            <a:avLst/>
          </a:prstGeom>
          <a:noFill/>
        </p:spPr>
      </p:pic>
      <p:sp>
        <p:nvSpPr>
          <p:cNvPr id="3" name="Content Placeholder 2">
            <a:extLst>
              <a:ext uri="{FF2B5EF4-FFF2-40B4-BE49-F238E27FC236}">
                <a16:creationId xmlns:a16="http://schemas.microsoft.com/office/drawing/2014/main" id="{F186731A-BD79-46D1-B613-F2F2538C9D0E}"/>
              </a:ext>
            </a:extLst>
          </p:cNvPr>
          <p:cNvSpPr>
            <a:spLocks noGrp="1"/>
          </p:cNvSpPr>
          <p:nvPr>
            <p:ph idx="1"/>
          </p:nvPr>
        </p:nvSpPr>
        <p:spPr>
          <a:xfrm>
            <a:off x="3973321" y="2799889"/>
            <a:ext cx="4310390" cy="2987543"/>
          </a:xfrm>
        </p:spPr>
        <p:txBody>
          <a:bodyPr anchor="t">
            <a:normAutofit/>
          </a:bodyPr>
          <a:lstStyle/>
          <a:p>
            <a:pPr>
              <a:buFont typeface="Arial" charset="0"/>
              <a:buNone/>
            </a:pPr>
            <a:r>
              <a:rPr lang="en-US" sz="1600" dirty="0">
                <a:latin typeface="Arial Black" panose="020B0A04020102020204" pitchFamily="34" charset="0"/>
                <a:cs typeface="Calibri" panose="020F0502020204030204" pitchFamily="34" charset="0"/>
              </a:rPr>
              <a:t>At the completion of this period of instruction, you should be familiar with the following:</a:t>
            </a:r>
          </a:p>
          <a:p>
            <a:pPr>
              <a:buFont typeface="Arial" charset="0"/>
              <a:buNone/>
            </a:pPr>
            <a:endParaRPr lang="en-US" sz="1600" dirty="0">
              <a:latin typeface="Arial Black" panose="020B0A04020102020204" pitchFamily="34" charset="0"/>
              <a:cs typeface="Calibri" panose="020F0502020204030204" pitchFamily="34" charset="0"/>
            </a:endParaRPr>
          </a:p>
          <a:p>
            <a:pPr marL="800100" indent="-514350">
              <a:buFont typeface="Wingdings" panose="05000000000000000000" pitchFamily="2" charset="2"/>
              <a:buChar char="Ø"/>
            </a:pPr>
            <a:r>
              <a:rPr lang="en-US" sz="1600" i="1" dirty="0">
                <a:latin typeface="Arial Black" panose="020B0A04020102020204" pitchFamily="34" charset="0"/>
                <a:cs typeface="Calibri" panose="020F0502020204030204" pitchFamily="34" charset="0"/>
              </a:rPr>
              <a:t>Recognize components of </a:t>
            </a:r>
            <a:r>
              <a:rPr lang="en-US" sz="1600" i="1" dirty="0">
                <a:latin typeface="Arial Black" panose="020B0A04020102020204" pitchFamily="34" charset="0"/>
              </a:rPr>
              <a:t>AS-2259 Antenna into Service</a:t>
            </a:r>
            <a:endParaRPr lang="en-US" sz="1600" i="1" dirty="0">
              <a:latin typeface="Arial Black" panose="020B0A04020102020204" pitchFamily="34" charset="0"/>
              <a:cs typeface="Calibri" panose="020F0502020204030204" pitchFamily="34" charset="0"/>
            </a:endParaRPr>
          </a:p>
          <a:p>
            <a:pPr marL="800100" indent="-514350">
              <a:buFont typeface="Wingdings" panose="05000000000000000000" pitchFamily="2" charset="2"/>
              <a:buChar char="Ø"/>
            </a:pPr>
            <a:r>
              <a:rPr lang="en-US" sz="1600" i="1" dirty="0">
                <a:latin typeface="Arial Black" panose="020B0A04020102020204" pitchFamily="34" charset="0"/>
                <a:cs typeface="Calibri" panose="020F0502020204030204" pitchFamily="34" charset="0"/>
              </a:rPr>
              <a:t>Place </a:t>
            </a:r>
            <a:r>
              <a:rPr lang="en-US" sz="1600" i="1" dirty="0">
                <a:latin typeface="Arial Black" panose="020B0A04020102020204" pitchFamily="34" charset="0"/>
              </a:rPr>
              <a:t>AS-2259 Antenna into Service into Service</a:t>
            </a:r>
          </a:p>
          <a:p>
            <a:pPr marL="800100" indent="-514350">
              <a:buFont typeface="Wingdings" panose="05000000000000000000" pitchFamily="2" charset="2"/>
              <a:buChar char="Ø"/>
            </a:pPr>
            <a:endParaRPr lang="en-US" sz="1600" dirty="0">
              <a:solidFill>
                <a:srgbClr val="FFFFFF"/>
              </a:solidFill>
              <a:latin typeface="Arial Black" panose="020B0A04020102020204" pitchFamily="34" charset="0"/>
              <a:cs typeface="Calibri" panose="020F0502020204030204" pitchFamily="34" charset="0"/>
            </a:endParaRPr>
          </a:p>
          <a:p>
            <a:pPr marL="800100" indent="-514350">
              <a:buFont typeface="Wingdings" panose="05000000000000000000" pitchFamily="2" charset="2"/>
              <a:buChar char="Ø"/>
            </a:pPr>
            <a:endParaRPr lang="en-US" sz="1600" dirty="0">
              <a:solidFill>
                <a:srgbClr val="FFFFFF"/>
              </a:solidFill>
              <a:latin typeface="Arial Black" panose="020B0A04020102020204" pitchFamily="34" charset="0"/>
              <a:cs typeface="Calibri" panose="020F0502020204030204" pitchFamily="34" charset="0"/>
            </a:endParaRPr>
          </a:p>
          <a:p>
            <a:pPr marL="0" indent="0">
              <a:buNone/>
            </a:pPr>
            <a:endParaRPr lang="en-US" sz="1600" dirty="0">
              <a:solidFill>
                <a:srgbClr val="FFFFFF"/>
              </a:solidFill>
            </a:endParaRPr>
          </a:p>
        </p:txBody>
      </p:sp>
      <p:pic>
        <p:nvPicPr>
          <p:cNvPr id="6" name="Picture 5" descr="A picture containing food, drawing, soup&#10;&#10;Description automatically generated">
            <a:extLst>
              <a:ext uri="{FF2B5EF4-FFF2-40B4-BE49-F238E27FC236}">
                <a16:creationId xmlns:a16="http://schemas.microsoft.com/office/drawing/2014/main" id="{ADB883EB-A542-484D-9B85-1EC55E4BC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71" y="3429000"/>
            <a:ext cx="2286000" cy="2708743"/>
          </a:xfrm>
          <a:prstGeom prst="rect">
            <a:avLst/>
          </a:prstGeom>
        </p:spPr>
      </p:pic>
    </p:spTree>
    <p:extLst>
      <p:ext uri="{BB962C8B-B14F-4D97-AF65-F5344CB8AC3E}">
        <p14:creationId xmlns:p14="http://schemas.microsoft.com/office/powerpoint/2010/main" val="232954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828800"/>
            <a:ext cx="78486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marL="457200" indent="-457200" eaLnBrk="1" hangingPunct="1">
              <a:spcBef>
                <a:spcPct val="50000"/>
              </a:spcBef>
              <a:buAutoNum type="arabicPeriod"/>
            </a:pPr>
            <a:r>
              <a:rPr lang="en-US" dirty="0">
                <a:latin typeface="Arial Black" panose="020B0A04020102020204" pitchFamily="34" charset="0"/>
              </a:rPr>
              <a:t>Never erect antennas less than 2 times its length close to energized power lines.</a:t>
            </a:r>
          </a:p>
          <a:p>
            <a:pPr marL="457200" indent="-457200" eaLnBrk="1" hangingPunct="1">
              <a:spcBef>
                <a:spcPct val="50000"/>
              </a:spcBef>
              <a:buAutoNum type="arabicPeriod"/>
            </a:pPr>
            <a:r>
              <a:rPr lang="en-US" dirty="0">
                <a:latin typeface="Arial Black" panose="020B0A04020102020204" pitchFamily="34" charset="0"/>
              </a:rPr>
              <a:t>Never touch or be in close proximity to antennas when transmitting or burns could result.</a:t>
            </a:r>
          </a:p>
          <a:p>
            <a:pPr marL="457200" indent="-457200" eaLnBrk="1" hangingPunct="1">
              <a:spcBef>
                <a:spcPct val="50000"/>
              </a:spcBef>
              <a:buAutoNum type="arabicPeriod"/>
            </a:pPr>
            <a:r>
              <a:rPr lang="en-US" dirty="0">
                <a:latin typeface="Arial Black" panose="020B0A04020102020204" pitchFamily="34" charset="0"/>
              </a:rPr>
              <a:t>Always ground equipment using proper grounding techniques.</a:t>
            </a: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4131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2107DAF-AD4D-43D9-AFF1-BA4090D06008}"/>
              </a:ext>
            </a:extLst>
          </p:cNvPr>
          <p:cNvSpPr txBox="1">
            <a:spLocks/>
          </p:cNvSpPr>
          <p:nvPr/>
        </p:nvSpPr>
        <p:spPr>
          <a:xfrm>
            <a:off x="457200" y="436562"/>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dirty="0">
                <a:solidFill>
                  <a:srgbClr val="FF0000"/>
                </a:solidFill>
                <a:latin typeface="Arial Black" pitchFamily="34" charset="0"/>
              </a:rPr>
              <a:t> </a:t>
            </a:r>
            <a:r>
              <a:rPr lang="en-US" dirty="0">
                <a:solidFill>
                  <a:srgbClr val="FFC000"/>
                </a:solidFill>
                <a:effectLst>
                  <a:outerShdw blurRad="38100" dist="38100" dir="2700000" algn="tl">
                    <a:srgbClr val="000000">
                      <a:alpha val="43137"/>
                    </a:srgbClr>
                  </a:outerShdw>
                </a:effectLst>
                <a:latin typeface="Arial Black" pitchFamily="34" charset="0"/>
              </a:rPr>
              <a:t>Safety Briefing</a:t>
            </a:r>
          </a:p>
        </p:txBody>
      </p:sp>
      <p:pic>
        <p:nvPicPr>
          <p:cNvPr id="7" name="Picture 6" descr="A picture containing food, drawing, soup&#10;&#10;Description automatically generated">
            <a:extLst>
              <a:ext uri="{FF2B5EF4-FFF2-40B4-BE49-F238E27FC236}">
                <a16:creationId xmlns:a16="http://schemas.microsoft.com/office/drawing/2014/main" id="{102179C6-829D-493F-8E01-53B1D18C8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314141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369"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1524000"/>
            <a:ext cx="7010400" cy="5447645"/>
          </a:xfrm>
          <a:prstGeom prst="rect">
            <a:avLst/>
          </a:prstGeom>
          <a:noFill/>
        </p:spPr>
        <p:txBody>
          <a:bodyPr wrap="square" rtlCol="0">
            <a:spAutoFit/>
          </a:bodyPr>
          <a:lstStyle/>
          <a:p>
            <a:r>
              <a:rPr lang="en-US" sz="2000" dirty="0">
                <a:latin typeface="Arial Black" panose="020B0A04020102020204" pitchFamily="34" charset="0"/>
              </a:rPr>
              <a:t>In addition to the safety requirement of staying away from energized power lines, be cognizant of the following:</a:t>
            </a:r>
          </a:p>
          <a:p>
            <a:endParaRPr lang="en-US" sz="2000" dirty="0">
              <a:latin typeface="Arial Black" panose="020B0A04020102020204" pitchFamily="34" charset="0"/>
            </a:endParaRPr>
          </a:p>
          <a:p>
            <a:pPr marL="285750" indent="-285750">
              <a:buFont typeface="Arial" panose="020B0604020202020204" pitchFamily="34" charset="0"/>
              <a:buChar char="•"/>
            </a:pPr>
            <a:r>
              <a:rPr lang="en-US" sz="2000" dirty="0">
                <a:latin typeface="Arial Black" panose="020B0A04020102020204" pitchFamily="34" charset="0"/>
              </a:rPr>
              <a:t>Wide open areas will give better reception.</a:t>
            </a:r>
          </a:p>
          <a:p>
            <a:pPr marL="285750" indent="-285750">
              <a:buFont typeface="Arial" panose="020B0604020202020204" pitchFamily="34" charset="0"/>
              <a:buChar char="•"/>
            </a:pPr>
            <a:r>
              <a:rPr lang="en-US" sz="2000" dirty="0">
                <a:latin typeface="Arial Black" panose="020B0A04020102020204" pitchFamily="34" charset="0"/>
              </a:rPr>
              <a:t>Closer proximity to power lines will increase possibility of interference.</a:t>
            </a:r>
          </a:p>
          <a:p>
            <a:pPr marL="285750" indent="-285750">
              <a:buFont typeface="Arial" panose="020B0604020202020204" pitchFamily="34" charset="0"/>
              <a:buChar char="•"/>
            </a:pPr>
            <a:r>
              <a:rPr lang="en-US" sz="2000" dirty="0">
                <a:latin typeface="Arial Black" panose="020B0A04020102020204" pitchFamily="34" charset="0"/>
              </a:rPr>
              <a:t>Closer proximity to buildings will reduce reception.</a:t>
            </a:r>
          </a:p>
          <a:p>
            <a:pPr marL="285750" indent="-285750">
              <a:buFont typeface="Arial" panose="020B0604020202020204" pitchFamily="34" charset="0"/>
              <a:buChar char="•"/>
            </a:pPr>
            <a:r>
              <a:rPr lang="en-US" sz="2000" dirty="0">
                <a:latin typeface="Arial Black" panose="020B0A04020102020204" pitchFamily="34" charset="0"/>
              </a:rPr>
              <a:t>The distance your antenna can be away from the radio is determined by the length of your antenna coax and your tuner cables.  </a:t>
            </a:r>
          </a:p>
          <a:p>
            <a:pPr marL="285750" indent="-285750">
              <a:buFont typeface="Arial" panose="020B0604020202020204" pitchFamily="34" charset="0"/>
              <a:buChar char="•"/>
            </a:pPr>
            <a:r>
              <a:rPr lang="en-US" sz="2000" dirty="0">
                <a:latin typeface="Arial Black" panose="020B0A04020102020204" pitchFamily="34" charset="0"/>
              </a:rPr>
              <a:t>Site your antenna so your radio will have shelter from elements and electrical power (if available).</a:t>
            </a:r>
          </a:p>
          <a:p>
            <a:pPr marL="285750" indent="-285750">
              <a:buFont typeface="Arial" panose="020B0604020202020204" pitchFamily="34" charset="0"/>
              <a:buChar char="•"/>
            </a:pPr>
            <a:endParaRPr lang="en-US" sz="1600" dirty="0"/>
          </a:p>
          <a:p>
            <a:endParaRPr lang="en-US" sz="1600" dirty="0"/>
          </a:p>
          <a:p>
            <a:endParaRPr lang="en-US" sz="1600" dirty="0"/>
          </a:p>
        </p:txBody>
      </p:sp>
      <p:sp>
        <p:nvSpPr>
          <p:cNvPr id="7" name="Title 1">
            <a:extLst>
              <a:ext uri="{FF2B5EF4-FFF2-40B4-BE49-F238E27FC236}">
                <a16:creationId xmlns:a16="http://schemas.microsoft.com/office/drawing/2014/main" id="{6C0627CB-F6E1-46A4-88B9-BA77ACFD0D1A}"/>
              </a:ext>
            </a:extLst>
          </p:cNvPr>
          <p:cNvSpPr txBox="1">
            <a:spLocks/>
          </p:cNvSpPr>
          <p:nvPr/>
        </p:nvSpPr>
        <p:spPr>
          <a:xfrm>
            <a:off x="457200" y="288925"/>
            <a:ext cx="8229600" cy="1082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dirty="0">
                <a:solidFill>
                  <a:srgbClr val="FF0000"/>
                </a:solidFill>
                <a:latin typeface="Arial Black" pitchFamily="34" charset="0"/>
              </a:rPr>
              <a:t> </a:t>
            </a:r>
            <a:r>
              <a:rPr lang="en-US" dirty="0">
                <a:solidFill>
                  <a:srgbClr val="FFC000"/>
                </a:solidFill>
                <a:effectLst>
                  <a:outerShdw blurRad="38100" dist="38100" dir="2700000" algn="tl">
                    <a:srgbClr val="000000">
                      <a:alpha val="43137"/>
                    </a:srgbClr>
                  </a:outerShdw>
                </a:effectLst>
                <a:latin typeface="Arial Black" pitchFamily="34" charset="0"/>
              </a:rPr>
              <a:t>General Antenna </a:t>
            </a:r>
          </a:p>
          <a:p>
            <a:pPr>
              <a:defRPr/>
            </a:pPr>
            <a:r>
              <a:rPr lang="en-US" dirty="0">
                <a:solidFill>
                  <a:srgbClr val="FFC000"/>
                </a:solidFill>
                <a:effectLst>
                  <a:outerShdw blurRad="38100" dist="38100" dir="2700000" algn="tl">
                    <a:srgbClr val="000000">
                      <a:alpha val="43137"/>
                    </a:srgbClr>
                  </a:outerShdw>
                </a:effectLst>
                <a:latin typeface="Arial Black" pitchFamily="34" charset="0"/>
              </a:rPr>
              <a:t>Siting Requirements</a:t>
            </a:r>
          </a:p>
        </p:txBody>
      </p:sp>
      <p:pic>
        <p:nvPicPr>
          <p:cNvPr id="8" name="Picture 7" descr="A picture containing food, drawing, soup&#10;&#10;Description automatically generated">
            <a:extLst>
              <a:ext uri="{FF2B5EF4-FFF2-40B4-BE49-F238E27FC236}">
                <a16:creationId xmlns:a16="http://schemas.microsoft.com/office/drawing/2014/main" id="{AB75A111-BCE4-491E-A765-DEEEA2C58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139954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4970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Rick\Desktop\DSCN05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131" y="1371600"/>
            <a:ext cx="5384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331" y="5883316"/>
            <a:ext cx="7010400" cy="584775"/>
          </a:xfrm>
          <a:prstGeom prst="rect">
            <a:avLst/>
          </a:prstGeom>
          <a:noFill/>
        </p:spPr>
        <p:txBody>
          <a:bodyPr wrap="square" rtlCol="0">
            <a:spAutoFit/>
          </a:bodyPr>
          <a:lstStyle/>
          <a:p>
            <a:pPr algn="ctr"/>
            <a:r>
              <a:rPr lang="en-US" sz="1600" dirty="0">
                <a:latin typeface="Arial Black" panose="020B0A04020102020204" pitchFamily="34" charset="0"/>
              </a:rPr>
              <a:t>Place antenna and base in desired location.  Unroll bag.  Have hammer ready</a:t>
            </a:r>
            <a:r>
              <a:rPr lang="en-US" sz="1600" dirty="0"/>
              <a:t>.</a:t>
            </a:r>
          </a:p>
        </p:txBody>
      </p:sp>
      <p:sp>
        <p:nvSpPr>
          <p:cNvPr id="3" name="TextBox 2"/>
          <p:cNvSpPr txBox="1"/>
          <p:nvPr/>
        </p:nvSpPr>
        <p:spPr>
          <a:xfrm>
            <a:off x="4265613" y="5470298"/>
            <a:ext cx="992579" cy="369332"/>
          </a:xfrm>
          <a:prstGeom prst="rect">
            <a:avLst/>
          </a:prstGeom>
          <a:noFill/>
        </p:spPr>
        <p:txBody>
          <a:bodyPr wrap="none" rtlCol="0">
            <a:spAutoFit/>
          </a:bodyPr>
          <a:lstStyle/>
          <a:p>
            <a:r>
              <a:rPr lang="en-US" dirty="0">
                <a:latin typeface="Arial Black" panose="020B0A04020102020204" pitchFamily="34" charset="0"/>
              </a:rPr>
              <a:t>Step 1</a:t>
            </a:r>
          </a:p>
        </p:txBody>
      </p:sp>
      <p:pic>
        <p:nvPicPr>
          <p:cNvPr id="8" name="Picture 7" descr="A picture containing food, drawing, soup&#10;&#10;Description automatically generated">
            <a:extLst>
              <a:ext uri="{FF2B5EF4-FFF2-40B4-BE49-F238E27FC236}">
                <a16:creationId xmlns:a16="http://schemas.microsoft.com/office/drawing/2014/main" id="{F92E6A1C-4910-4AB1-A71A-3A9286350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39633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20819"/>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6079270"/>
            <a:ext cx="7010400" cy="338554"/>
          </a:xfrm>
          <a:prstGeom prst="rect">
            <a:avLst/>
          </a:prstGeom>
          <a:noFill/>
        </p:spPr>
        <p:txBody>
          <a:bodyPr wrap="square" rtlCol="0">
            <a:spAutoFit/>
          </a:bodyPr>
          <a:lstStyle/>
          <a:p>
            <a:r>
              <a:rPr lang="en-US" sz="1600" dirty="0">
                <a:latin typeface="Arial Black" panose="020B0A04020102020204" pitchFamily="34" charset="0"/>
              </a:rPr>
              <a:t>Remove antenna head from bag and place on antenna base.</a:t>
            </a:r>
          </a:p>
        </p:txBody>
      </p:sp>
      <p:sp>
        <p:nvSpPr>
          <p:cNvPr id="3" name="TextBox 2"/>
          <p:cNvSpPr txBox="1"/>
          <p:nvPr/>
        </p:nvSpPr>
        <p:spPr>
          <a:xfrm>
            <a:off x="1046693" y="3463409"/>
            <a:ext cx="992579" cy="369332"/>
          </a:xfrm>
          <a:prstGeom prst="rect">
            <a:avLst/>
          </a:prstGeom>
          <a:noFill/>
        </p:spPr>
        <p:txBody>
          <a:bodyPr wrap="none" rtlCol="0">
            <a:spAutoFit/>
          </a:bodyPr>
          <a:lstStyle/>
          <a:p>
            <a:r>
              <a:rPr lang="en-US" dirty="0">
                <a:latin typeface="Arial Black" panose="020B0A04020102020204" pitchFamily="34" charset="0"/>
              </a:rPr>
              <a:t>Step 2</a:t>
            </a:r>
          </a:p>
        </p:txBody>
      </p:sp>
      <p:pic>
        <p:nvPicPr>
          <p:cNvPr id="14338" name="Picture 2" descr="C:\Users\Rick\Desktop\DSCN05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764" y="1465305"/>
            <a:ext cx="34861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4357"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777" y="1962150"/>
            <a:ext cx="3036254" cy="300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34443" y="5063338"/>
            <a:ext cx="1947969" cy="338554"/>
          </a:xfrm>
          <a:prstGeom prst="rect">
            <a:avLst/>
          </a:prstGeom>
          <a:noFill/>
        </p:spPr>
        <p:txBody>
          <a:bodyPr wrap="none" rtlCol="0">
            <a:spAutoFit/>
          </a:bodyPr>
          <a:lstStyle/>
          <a:p>
            <a:r>
              <a:rPr lang="en-US" sz="1600" dirty="0">
                <a:latin typeface="Arial Black" panose="020B0A04020102020204" pitchFamily="34" charset="0"/>
              </a:rPr>
              <a:t>Issue type base</a:t>
            </a:r>
          </a:p>
        </p:txBody>
      </p:sp>
      <p:pic>
        <p:nvPicPr>
          <p:cNvPr id="10" name="Picture 9" descr="A picture containing food, drawing, soup&#10;&#10;Description automatically generated">
            <a:extLst>
              <a:ext uri="{FF2B5EF4-FFF2-40B4-BE49-F238E27FC236}">
                <a16:creationId xmlns:a16="http://schemas.microsoft.com/office/drawing/2014/main" id="{73169DC1-C7F3-4B56-851A-BAC95CB99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112098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5898634"/>
            <a:ext cx="7010400" cy="584775"/>
          </a:xfrm>
          <a:prstGeom prst="rect">
            <a:avLst/>
          </a:prstGeom>
          <a:noFill/>
        </p:spPr>
        <p:txBody>
          <a:bodyPr wrap="square" rtlCol="0">
            <a:spAutoFit/>
          </a:bodyPr>
          <a:lstStyle/>
          <a:p>
            <a:pPr algn="ctr"/>
            <a:r>
              <a:rPr lang="en-US" sz="1600" dirty="0">
                <a:latin typeface="Arial Black" panose="020B0A04020102020204" pitchFamily="34" charset="0"/>
              </a:rPr>
              <a:t>Unwind the antenna elements.  They must not cross each other and must radiate out in right angles to each other.</a:t>
            </a:r>
          </a:p>
        </p:txBody>
      </p:sp>
      <p:sp>
        <p:nvSpPr>
          <p:cNvPr id="3" name="TextBox 2"/>
          <p:cNvSpPr txBox="1"/>
          <p:nvPr/>
        </p:nvSpPr>
        <p:spPr>
          <a:xfrm>
            <a:off x="3581400" y="5410200"/>
            <a:ext cx="772071" cy="369332"/>
          </a:xfrm>
          <a:prstGeom prst="rect">
            <a:avLst/>
          </a:prstGeom>
          <a:noFill/>
        </p:spPr>
        <p:txBody>
          <a:bodyPr wrap="none" rtlCol="0">
            <a:spAutoFit/>
          </a:bodyPr>
          <a:lstStyle/>
          <a:p>
            <a:r>
              <a:rPr lang="en-US" dirty="0"/>
              <a:t>Step 1</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22841"/>
            <a:ext cx="428625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69432" y="3244334"/>
            <a:ext cx="1069524" cy="369332"/>
          </a:xfrm>
          <a:prstGeom prst="rect">
            <a:avLst/>
          </a:prstGeom>
          <a:noFill/>
        </p:spPr>
        <p:txBody>
          <a:bodyPr wrap="none" rtlCol="0">
            <a:spAutoFit/>
          </a:bodyPr>
          <a:lstStyle/>
          <a:p>
            <a:r>
              <a:rPr lang="en-US" dirty="0">
                <a:latin typeface="Arial Black" panose="020B0A04020102020204" pitchFamily="34" charset="0"/>
              </a:rPr>
              <a:t>Step 3 </a:t>
            </a:r>
          </a:p>
        </p:txBody>
      </p:sp>
      <p:pic>
        <p:nvPicPr>
          <p:cNvPr id="8" name="Picture 7" descr="A picture containing food, drawing, soup&#10;&#10;Description automatically generated">
            <a:extLst>
              <a:ext uri="{FF2B5EF4-FFF2-40B4-BE49-F238E27FC236}">
                <a16:creationId xmlns:a16="http://schemas.microsoft.com/office/drawing/2014/main" id="{FFA05874-3584-432F-A56C-CB4E8F81B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347888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9307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858877"/>
            <a:ext cx="7010400" cy="830997"/>
          </a:xfrm>
          <a:prstGeom prst="rect">
            <a:avLst/>
          </a:prstGeom>
          <a:noFill/>
        </p:spPr>
        <p:txBody>
          <a:bodyPr wrap="square" rtlCol="0">
            <a:spAutoFit/>
          </a:bodyPr>
          <a:lstStyle/>
          <a:p>
            <a:pPr algn="ctr"/>
            <a:r>
              <a:rPr lang="en-US" sz="1600" dirty="0">
                <a:latin typeface="Arial Black" panose="020B0A04020102020204" pitchFamily="34" charset="0"/>
              </a:rPr>
              <a:t>At the metal sleeve, hammer in the attached metal stake.  Make sure the stake is secure!  Do the same for the other three antenna legs.</a:t>
            </a:r>
          </a:p>
        </p:txBody>
      </p:sp>
      <p:sp>
        <p:nvSpPr>
          <p:cNvPr id="3" name="TextBox 2"/>
          <p:cNvSpPr txBox="1"/>
          <p:nvPr/>
        </p:nvSpPr>
        <p:spPr>
          <a:xfrm>
            <a:off x="1529035" y="3200400"/>
            <a:ext cx="772071" cy="369332"/>
          </a:xfrm>
          <a:prstGeom prst="rect">
            <a:avLst/>
          </a:prstGeom>
          <a:noFill/>
        </p:spPr>
        <p:txBody>
          <a:bodyPr wrap="none" rtlCol="0">
            <a:spAutoFit/>
          </a:bodyPr>
          <a:lstStyle/>
          <a:p>
            <a:r>
              <a:rPr lang="en-US" dirty="0"/>
              <a:t>Step 2</a:t>
            </a:r>
          </a:p>
        </p:txBody>
      </p:sp>
      <p:pic>
        <p:nvPicPr>
          <p:cNvPr id="16386" name="Picture 2" descr="C:\Users\Rick\Desktop\DSCN06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0" y="1066800"/>
            <a:ext cx="5689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98766" y="5414834"/>
            <a:ext cx="1146468" cy="369332"/>
          </a:xfrm>
          <a:prstGeom prst="rect">
            <a:avLst/>
          </a:prstGeom>
          <a:noFill/>
        </p:spPr>
        <p:txBody>
          <a:bodyPr wrap="none" rtlCol="0">
            <a:spAutoFit/>
          </a:bodyPr>
          <a:lstStyle/>
          <a:p>
            <a:r>
              <a:rPr lang="en-US" dirty="0">
                <a:latin typeface="Arial Black" panose="020B0A04020102020204" pitchFamily="34" charset="0"/>
              </a:rPr>
              <a:t>Step 4  </a:t>
            </a:r>
          </a:p>
        </p:txBody>
      </p:sp>
      <p:sp>
        <p:nvSpPr>
          <p:cNvPr id="4" name="Right Arrow 3"/>
          <p:cNvSpPr/>
          <p:nvPr/>
        </p:nvSpPr>
        <p:spPr>
          <a:xfrm>
            <a:off x="2895600" y="2474690"/>
            <a:ext cx="674402" cy="42011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food, drawing, soup&#10;&#10;Description automatically generated">
            <a:extLst>
              <a:ext uri="{FF2B5EF4-FFF2-40B4-BE49-F238E27FC236}">
                <a16:creationId xmlns:a16="http://schemas.microsoft.com/office/drawing/2014/main" id="{4C691853-0F63-40CD-9153-4C0B43BAA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270994"/>
            <a:ext cx="838200" cy="997885"/>
          </a:xfrm>
          <a:prstGeom prst="rect">
            <a:avLst/>
          </a:prstGeom>
        </p:spPr>
      </p:pic>
    </p:spTree>
    <p:extLst>
      <p:ext uri="{BB962C8B-B14F-4D97-AF65-F5344CB8AC3E}">
        <p14:creationId xmlns:p14="http://schemas.microsoft.com/office/powerpoint/2010/main" val="18854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695</Words>
  <Application>Microsoft Office PowerPoint</Application>
  <PresentationFormat>On-screen Show (4:3)</PresentationFormat>
  <Paragraphs>79</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Times New Roman</vt:lpstr>
      <vt:lpstr>Wingdings</vt:lpstr>
      <vt:lpstr>Office Theme</vt:lpstr>
      <vt:lpstr>VIRGINIA DEFENSE FORCE   COMM 103B: AS-2259 Antenna </vt:lpstr>
      <vt:lpstr>COM 103B Purpose</vt:lpstr>
      <vt:lpstr>Course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DEFENSE FORCE   COMM 103: XX</dc:title>
  <dc:creator>Dr. Perini</dc:creator>
  <cp:lastModifiedBy>Dr. Perini</cp:lastModifiedBy>
  <cp:revision>10</cp:revision>
  <dcterms:created xsi:type="dcterms:W3CDTF">2020-08-03T22:00:44Z</dcterms:created>
  <dcterms:modified xsi:type="dcterms:W3CDTF">2020-09-09T12:39:50Z</dcterms:modified>
</cp:coreProperties>
</file>