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2" r:id="rId3"/>
    <p:sldId id="303" r:id="rId4"/>
    <p:sldId id="314" r:id="rId5"/>
    <p:sldId id="315" r:id="rId6"/>
    <p:sldId id="280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66EE9-C843-44C5-93B8-EF8594FFDEDD}" v="15" dt="2020-09-09T12:41:0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2" autoAdjust="0"/>
    <p:restoredTop sz="94660"/>
  </p:normalViewPr>
  <p:slideViewPr>
    <p:cSldViewPr>
      <p:cViewPr varScale="1">
        <p:scale>
          <a:sx n="68" d="100"/>
          <a:sy n="68" d="100"/>
        </p:scale>
        <p:origin x="17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Perini" userId="5db95837d940e7e8" providerId="LiveId" clId="{99F66EE9-C843-44C5-93B8-EF8594FFDEDD}"/>
    <pc:docChg chg="custSel modSld">
      <pc:chgData name="Dr. Perini" userId="5db95837d940e7e8" providerId="LiveId" clId="{99F66EE9-C843-44C5-93B8-EF8594FFDEDD}" dt="2020-09-09T12:41:17.922" v="39" actId="1076"/>
      <pc:docMkLst>
        <pc:docMk/>
      </pc:docMkLst>
      <pc:sldChg chg="addSp delSp modSp mod">
        <pc:chgData name="Dr. Perini" userId="5db95837d940e7e8" providerId="LiveId" clId="{99F66EE9-C843-44C5-93B8-EF8594FFDEDD}" dt="2020-09-09T12:40:03.324" v="2" actId="1076"/>
        <pc:sldMkLst>
          <pc:docMk/>
          <pc:sldMk cId="0" sldId="256"/>
        </pc:sldMkLst>
        <pc:picChg chg="del">
          <ac:chgData name="Dr. Perini" userId="5db95837d940e7e8" providerId="LiveId" clId="{99F66EE9-C843-44C5-93B8-EF8594FFDEDD}" dt="2020-09-09T12:39:59.606" v="0" actId="478"/>
          <ac:picMkLst>
            <pc:docMk/>
            <pc:sldMk cId="0" sldId="256"/>
            <ac:picMk id="9" creationId="{97716692-77B6-43F9-95C4-0D0E8FCF0EF6}"/>
          </ac:picMkLst>
        </pc:picChg>
        <pc:picChg chg="add mod">
          <ac:chgData name="Dr. Perini" userId="5db95837d940e7e8" providerId="LiveId" clId="{99F66EE9-C843-44C5-93B8-EF8594FFDEDD}" dt="2020-09-09T12:40:03.324" v="2" actId="1076"/>
          <ac:picMkLst>
            <pc:docMk/>
            <pc:sldMk cId="0" sldId="256"/>
            <ac:picMk id="10" creationId="{D1313CE8-1E66-4830-8E4B-296CD9ED3875}"/>
          </ac:picMkLst>
        </pc:picChg>
      </pc:sldChg>
      <pc:sldChg chg="addSp delSp mod">
        <pc:chgData name="Dr. Perini" userId="5db95837d940e7e8" providerId="LiveId" clId="{99F66EE9-C843-44C5-93B8-EF8594FFDEDD}" dt="2020-09-09T12:40:39.699" v="20"/>
        <pc:sldMkLst>
          <pc:docMk/>
          <pc:sldMk cId="3817136277" sldId="280"/>
        </pc:sldMkLst>
        <pc:graphicFrameChg chg="del">
          <ac:chgData name="Dr. Perini" userId="5db95837d940e7e8" providerId="LiveId" clId="{99F66EE9-C843-44C5-93B8-EF8594FFDEDD}" dt="2020-09-09T12:40:39.399" v="19" actId="478"/>
          <ac:graphicFrameMkLst>
            <pc:docMk/>
            <pc:sldMk cId="3817136277" sldId="280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39.699" v="20"/>
          <ac:picMkLst>
            <pc:docMk/>
            <pc:sldMk cId="3817136277" sldId="280"/>
            <ac:picMk id="8" creationId="{1311D4D2-2716-4844-A4DD-D43E96F52294}"/>
          </ac:picMkLst>
        </pc:picChg>
      </pc:sldChg>
      <pc:sldChg chg="addSp delSp modSp mod">
        <pc:chgData name="Dr. Perini" userId="5db95837d940e7e8" providerId="LiveId" clId="{99F66EE9-C843-44C5-93B8-EF8594FFDEDD}" dt="2020-09-09T12:40:09.345" v="5" actId="1076"/>
        <pc:sldMkLst>
          <pc:docMk/>
          <pc:sldMk cId="1181086161" sldId="302"/>
        </pc:sldMkLst>
        <pc:picChg chg="add mod">
          <ac:chgData name="Dr. Perini" userId="5db95837d940e7e8" providerId="LiveId" clId="{99F66EE9-C843-44C5-93B8-EF8594FFDEDD}" dt="2020-09-09T12:40:09.345" v="5" actId="1076"/>
          <ac:picMkLst>
            <pc:docMk/>
            <pc:sldMk cId="1181086161" sldId="302"/>
            <ac:picMk id="6" creationId="{D1313CE8-1E66-4830-8E4B-296CD9ED3875}"/>
          </ac:picMkLst>
        </pc:picChg>
        <pc:picChg chg="del">
          <ac:chgData name="Dr. Perini" userId="5db95837d940e7e8" providerId="LiveId" clId="{99F66EE9-C843-44C5-93B8-EF8594FFDEDD}" dt="2020-09-09T12:40:06.014" v="3" actId="478"/>
          <ac:picMkLst>
            <pc:docMk/>
            <pc:sldMk cId="1181086161" sldId="302"/>
            <ac:picMk id="7" creationId="{55FBEB0A-469D-4625-B6A9-652FC37A4ACC}"/>
          </ac:picMkLst>
        </pc:picChg>
      </pc:sldChg>
      <pc:sldChg chg="addSp delSp modSp mod">
        <pc:chgData name="Dr. Perini" userId="5db95837d940e7e8" providerId="LiveId" clId="{99F66EE9-C843-44C5-93B8-EF8594FFDEDD}" dt="2020-09-09T12:40:15.469" v="8" actId="1076"/>
        <pc:sldMkLst>
          <pc:docMk/>
          <pc:sldMk cId="2329547104" sldId="303"/>
        </pc:sldMkLst>
        <pc:picChg chg="add mod">
          <ac:chgData name="Dr. Perini" userId="5db95837d940e7e8" providerId="LiveId" clId="{99F66EE9-C843-44C5-93B8-EF8594FFDEDD}" dt="2020-09-09T12:40:15.469" v="8" actId="1076"/>
          <ac:picMkLst>
            <pc:docMk/>
            <pc:sldMk cId="2329547104" sldId="303"/>
            <ac:picMk id="6" creationId="{D1313CE8-1E66-4830-8E4B-296CD9ED3875}"/>
          </ac:picMkLst>
        </pc:picChg>
        <pc:picChg chg="del">
          <ac:chgData name="Dr. Perini" userId="5db95837d940e7e8" providerId="LiveId" clId="{99F66EE9-C843-44C5-93B8-EF8594FFDEDD}" dt="2020-09-09T12:40:12.669" v="6" actId="478"/>
          <ac:picMkLst>
            <pc:docMk/>
            <pc:sldMk cId="2329547104" sldId="303"/>
            <ac:picMk id="7" creationId="{55FBEB0A-469D-4625-B6A9-652FC37A4ACC}"/>
          </ac:picMkLst>
        </pc:picChg>
      </pc:sldChg>
      <pc:sldChg chg="addSp delSp modSp mod">
        <pc:chgData name="Dr. Perini" userId="5db95837d940e7e8" providerId="LiveId" clId="{99F66EE9-C843-44C5-93B8-EF8594FFDEDD}" dt="2020-09-09T12:40:32.837" v="16" actId="1076"/>
        <pc:sldMkLst>
          <pc:docMk/>
          <pc:sldMk cId="1119867361" sldId="314"/>
        </pc:sldMkLst>
        <pc:graphicFrameChg chg="del">
          <ac:chgData name="Dr. Perini" userId="5db95837d940e7e8" providerId="LiveId" clId="{99F66EE9-C843-44C5-93B8-EF8594FFDEDD}" dt="2020-09-09T12:40:20.452" v="10" actId="478"/>
          <ac:graphicFrameMkLst>
            <pc:docMk/>
            <pc:sldMk cId="1119867361" sldId="314"/>
            <ac:graphicFrameMk id="23554" creationId="{00000000-0000-0000-0000-000000000000}"/>
          </ac:graphicFrameMkLst>
        </pc:graphicFrameChg>
        <pc:picChg chg="add mod">
          <ac:chgData name="Dr. Perini" userId="5db95837d940e7e8" providerId="LiveId" clId="{99F66EE9-C843-44C5-93B8-EF8594FFDEDD}" dt="2020-09-09T12:40:32.837" v="16" actId="1076"/>
          <ac:picMkLst>
            <pc:docMk/>
            <pc:sldMk cId="1119867361" sldId="314"/>
            <ac:picMk id="7" creationId="{D1313CE8-1E66-4830-8E4B-296CD9ED3875}"/>
          </ac:picMkLst>
        </pc:picChg>
      </pc:sldChg>
      <pc:sldChg chg="addSp delSp mod">
        <pc:chgData name="Dr. Perini" userId="5db95837d940e7e8" providerId="LiveId" clId="{99F66EE9-C843-44C5-93B8-EF8594FFDEDD}" dt="2020-09-09T12:40:36.574" v="18"/>
        <pc:sldMkLst>
          <pc:docMk/>
          <pc:sldMk cId="2790998443" sldId="315"/>
        </pc:sldMkLst>
        <pc:graphicFrameChg chg="del">
          <ac:chgData name="Dr. Perini" userId="5db95837d940e7e8" providerId="LiveId" clId="{99F66EE9-C843-44C5-93B8-EF8594FFDEDD}" dt="2020-09-09T12:40:36.335" v="17" actId="478"/>
          <ac:graphicFrameMkLst>
            <pc:docMk/>
            <pc:sldMk cId="2790998443" sldId="315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36.574" v="18"/>
          <ac:picMkLst>
            <pc:docMk/>
            <pc:sldMk cId="2790998443" sldId="315"/>
            <ac:picMk id="8" creationId="{1965B90A-355F-4C43-A67A-FCD3DD396D92}"/>
          </ac:picMkLst>
        </pc:picChg>
      </pc:sldChg>
      <pc:sldChg chg="addSp delSp mod">
        <pc:chgData name="Dr. Perini" userId="5db95837d940e7e8" providerId="LiveId" clId="{99F66EE9-C843-44C5-93B8-EF8594FFDEDD}" dt="2020-09-09T12:40:42.625" v="22"/>
        <pc:sldMkLst>
          <pc:docMk/>
          <pc:sldMk cId="3980941777" sldId="316"/>
        </pc:sldMkLst>
        <pc:graphicFrameChg chg="del">
          <ac:chgData name="Dr. Perini" userId="5db95837d940e7e8" providerId="LiveId" clId="{99F66EE9-C843-44C5-93B8-EF8594FFDEDD}" dt="2020-09-09T12:40:42.351" v="21" actId="478"/>
          <ac:graphicFrameMkLst>
            <pc:docMk/>
            <pc:sldMk cId="3980941777" sldId="316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42.625" v="22"/>
          <ac:picMkLst>
            <pc:docMk/>
            <pc:sldMk cId="3980941777" sldId="316"/>
            <ac:picMk id="8" creationId="{EF9B3CAF-2B24-40DA-A828-348DF9BB3DBE}"/>
          </ac:picMkLst>
        </pc:picChg>
      </pc:sldChg>
      <pc:sldChg chg="addSp delSp mod">
        <pc:chgData name="Dr. Perini" userId="5db95837d940e7e8" providerId="LiveId" clId="{99F66EE9-C843-44C5-93B8-EF8594FFDEDD}" dt="2020-09-09T12:40:45.884" v="24"/>
        <pc:sldMkLst>
          <pc:docMk/>
          <pc:sldMk cId="1002511569" sldId="317"/>
        </pc:sldMkLst>
        <pc:graphicFrameChg chg="del">
          <ac:chgData name="Dr. Perini" userId="5db95837d940e7e8" providerId="LiveId" clId="{99F66EE9-C843-44C5-93B8-EF8594FFDEDD}" dt="2020-09-09T12:40:45.621" v="23" actId="478"/>
          <ac:graphicFrameMkLst>
            <pc:docMk/>
            <pc:sldMk cId="1002511569" sldId="317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45.884" v="24"/>
          <ac:picMkLst>
            <pc:docMk/>
            <pc:sldMk cId="1002511569" sldId="317"/>
            <ac:picMk id="16" creationId="{E9EF643A-ED07-482C-97CB-B8427562DDFE}"/>
          </ac:picMkLst>
        </pc:picChg>
      </pc:sldChg>
      <pc:sldChg chg="addSp delSp mod">
        <pc:chgData name="Dr. Perini" userId="5db95837d940e7e8" providerId="LiveId" clId="{99F66EE9-C843-44C5-93B8-EF8594FFDEDD}" dt="2020-09-09T12:40:48.943" v="26"/>
        <pc:sldMkLst>
          <pc:docMk/>
          <pc:sldMk cId="3855750876" sldId="318"/>
        </pc:sldMkLst>
        <pc:graphicFrameChg chg="del">
          <ac:chgData name="Dr. Perini" userId="5db95837d940e7e8" providerId="LiveId" clId="{99F66EE9-C843-44C5-93B8-EF8594FFDEDD}" dt="2020-09-09T12:40:48.617" v="25" actId="478"/>
          <ac:graphicFrameMkLst>
            <pc:docMk/>
            <pc:sldMk cId="3855750876" sldId="318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48.943" v="26"/>
          <ac:picMkLst>
            <pc:docMk/>
            <pc:sldMk cId="3855750876" sldId="318"/>
            <ac:picMk id="8" creationId="{4A510C43-3A4A-4467-B25C-CF690CEC4651}"/>
          </ac:picMkLst>
        </pc:picChg>
      </pc:sldChg>
      <pc:sldChg chg="addSp delSp mod">
        <pc:chgData name="Dr. Perini" userId="5db95837d940e7e8" providerId="LiveId" clId="{99F66EE9-C843-44C5-93B8-EF8594FFDEDD}" dt="2020-09-09T12:40:51.741" v="28"/>
        <pc:sldMkLst>
          <pc:docMk/>
          <pc:sldMk cId="3078454677" sldId="319"/>
        </pc:sldMkLst>
        <pc:graphicFrameChg chg="del">
          <ac:chgData name="Dr. Perini" userId="5db95837d940e7e8" providerId="LiveId" clId="{99F66EE9-C843-44C5-93B8-EF8594FFDEDD}" dt="2020-09-09T12:40:51.437" v="27" actId="478"/>
          <ac:graphicFrameMkLst>
            <pc:docMk/>
            <pc:sldMk cId="3078454677" sldId="319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51.741" v="28"/>
          <ac:picMkLst>
            <pc:docMk/>
            <pc:sldMk cId="3078454677" sldId="319"/>
            <ac:picMk id="6" creationId="{06DDE9C0-DD56-4D70-B128-1B082E470616}"/>
          </ac:picMkLst>
        </pc:picChg>
      </pc:sldChg>
      <pc:sldChg chg="addSp delSp mod">
        <pc:chgData name="Dr. Perini" userId="5db95837d940e7e8" providerId="LiveId" clId="{99F66EE9-C843-44C5-93B8-EF8594FFDEDD}" dt="2020-09-09T12:40:55.163" v="30"/>
        <pc:sldMkLst>
          <pc:docMk/>
          <pc:sldMk cId="3944020079" sldId="320"/>
        </pc:sldMkLst>
        <pc:graphicFrameChg chg="del">
          <ac:chgData name="Dr. Perini" userId="5db95837d940e7e8" providerId="LiveId" clId="{99F66EE9-C843-44C5-93B8-EF8594FFDEDD}" dt="2020-09-09T12:40:54.868" v="29" actId="478"/>
          <ac:graphicFrameMkLst>
            <pc:docMk/>
            <pc:sldMk cId="3944020079" sldId="320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55.163" v="30"/>
          <ac:picMkLst>
            <pc:docMk/>
            <pc:sldMk cId="3944020079" sldId="320"/>
            <ac:picMk id="8" creationId="{E2022A0C-CEFD-465A-818C-AD12ABAB7F27}"/>
          </ac:picMkLst>
        </pc:picChg>
      </pc:sldChg>
      <pc:sldChg chg="addSp delSp mod">
        <pc:chgData name="Dr. Perini" userId="5db95837d940e7e8" providerId="LiveId" clId="{99F66EE9-C843-44C5-93B8-EF8594FFDEDD}" dt="2020-09-09T12:40:58.497" v="32"/>
        <pc:sldMkLst>
          <pc:docMk/>
          <pc:sldMk cId="1180986047" sldId="321"/>
        </pc:sldMkLst>
        <pc:graphicFrameChg chg="del">
          <ac:chgData name="Dr. Perini" userId="5db95837d940e7e8" providerId="LiveId" clId="{99F66EE9-C843-44C5-93B8-EF8594FFDEDD}" dt="2020-09-09T12:40:58.189" v="31" actId="478"/>
          <ac:graphicFrameMkLst>
            <pc:docMk/>
            <pc:sldMk cId="1180986047" sldId="321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0:58.497" v="32"/>
          <ac:picMkLst>
            <pc:docMk/>
            <pc:sldMk cId="1180986047" sldId="321"/>
            <ac:picMk id="8" creationId="{D5ABDD9F-0B80-4C61-A78F-2B81B98B111D}"/>
          </ac:picMkLst>
        </pc:picChg>
      </pc:sldChg>
      <pc:sldChg chg="addSp delSp mod">
        <pc:chgData name="Dr. Perini" userId="5db95837d940e7e8" providerId="LiveId" clId="{99F66EE9-C843-44C5-93B8-EF8594FFDEDD}" dt="2020-09-09T12:41:01.622" v="34"/>
        <pc:sldMkLst>
          <pc:docMk/>
          <pc:sldMk cId="4258994196" sldId="322"/>
        </pc:sldMkLst>
        <pc:graphicFrameChg chg="del">
          <ac:chgData name="Dr. Perini" userId="5db95837d940e7e8" providerId="LiveId" clId="{99F66EE9-C843-44C5-93B8-EF8594FFDEDD}" dt="2020-09-09T12:41:01.285" v="33" actId="478"/>
          <ac:graphicFrameMkLst>
            <pc:docMk/>
            <pc:sldMk cId="4258994196" sldId="322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1:01.622" v="34"/>
          <ac:picMkLst>
            <pc:docMk/>
            <pc:sldMk cId="4258994196" sldId="322"/>
            <ac:picMk id="15" creationId="{422BEB77-1E7E-4109-9AE8-C4C76BC29CB3}"/>
          </ac:picMkLst>
        </pc:picChg>
      </pc:sldChg>
      <pc:sldChg chg="addSp delSp mod">
        <pc:chgData name="Dr. Perini" userId="5db95837d940e7e8" providerId="LiveId" clId="{99F66EE9-C843-44C5-93B8-EF8594FFDEDD}" dt="2020-09-09T12:41:04.654" v="36"/>
        <pc:sldMkLst>
          <pc:docMk/>
          <pc:sldMk cId="272427722" sldId="323"/>
        </pc:sldMkLst>
        <pc:graphicFrameChg chg="del">
          <ac:chgData name="Dr. Perini" userId="5db95837d940e7e8" providerId="LiveId" clId="{99F66EE9-C843-44C5-93B8-EF8594FFDEDD}" dt="2020-09-09T12:41:04.382" v="35" actId="478"/>
          <ac:graphicFrameMkLst>
            <pc:docMk/>
            <pc:sldMk cId="272427722" sldId="323"/>
            <ac:graphicFrameMk id="23554" creationId="{00000000-0000-0000-0000-000000000000}"/>
          </ac:graphicFrameMkLst>
        </pc:graphicFrameChg>
        <pc:picChg chg="add">
          <ac:chgData name="Dr. Perini" userId="5db95837d940e7e8" providerId="LiveId" clId="{99F66EE9-C843-44C5-93B8-EF8594FFDEDD}" dt="2020-09-09T12:41:04.654" v="36"/>
          <ac:picMkLst>
            <pc:docMk/>
            <pc:sldMk cId="272427722" sldId="323"/>
            <ac:picMk id="6" creationId="{22B88BEE-4C75-44B0-BFA2-EB3B7353F4AD}"/>
          </ac:picMkLst>
        </pc:picChg>
      </pc:sldChg>
      <pc:sldChg chg="addSp delSp modSp mod">
        <pc:chgData name="Dr. Perini" userId="5db95837d940e7e8" providerId="LiveId" clId="{99F66EE9-C843-44C5-93B8-EF8594FFDEDD}" dt="2020-09-09T12:41:17.922" v="39" actId="1076"/>
        <pc:sldMkLst>
          <pc:docMk/>
          <pc:sldMk cId="418954131" sldId="326"/>
        </pc:sldMkLst>
        <pc:picChg chg="del">
          <ac:chgData name="Dr. Perini" userId="5db95837d940e7e8" providerId="LiveId" clId="{99F66EE9-C843-44C5-93B8-EF8594FFDEDD}" dt="2020-09-09T12:41:07.630" v="37" actId="478"/>
          <ac:picMkLst>
            <pc:docMk/>
            <pc:sldMk cId="418954131" sldId="326"/>
            <ac:picMk id="5" creationId="{EB738CB3-88DD-4C82-9B96-D3877A11B28F}"/>
          </ac:picMkLst>
        </pc:picChg>
        <pc:picChg chg="add mod">
          <ac:chgData name="Dr. Perini" userId="5db95837d940e7e8" providerId="LiveId" clId="{99F66EE9-C843-44C5-93B8-EF8594FFDEDD}" dt="2020-09-09T12:41:17.922" v="39" actId="1076"/>
          <ac:picMkLst>
            <pc:docMk/>
            <pc:sldMk cId="418954131" sldId="326"/>
            <ac:picMk id="6" creationId="{F15CC446-7D15-456C-80BC-0E3D3BFE218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878C-45AB-47D4-B84D-7AB4E869929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69018-56C9-4274-B191-4D2B2A31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F15726-F189-4FF5-9D63-493AF711C84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brief: Exits, weather notes/hydration/report illness immediately/report return home to COC if leaving after class</a:t>
            </a: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F15726-F189-4FF5-9D63-493AF711C84A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85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F15726-F189-4FF5-9D63-493AF711C84A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11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67898-1828-46D9-B5CF-B82ECEC59B4F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2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2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BFCF-FF99-4143-9938-3E189FB64682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4C2B-8952-4FEE-B069-EAB1118FD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653" y="4756638"/>
            <a:ext cx="8354891" cy="93044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900" dirty="0">
                <a:solidFill>
                  <a:srgbClr val="FFFFFF"/>
                </a:solidFill>
                <a:latin typeface="Arial Black" pitchFamily="34" charset="0"/>
              </a:rPr>
              <a:t>VIRGINIA DEFENSE FORCE</a:t>
            </a:r>
            <a:br>
              <a:rPr lang="en-US" sz="1900" dirty="0">
                <a:solidFill>
                  <a:srgbClr val="FFFFFF"/>
                </a:solidFill>
                <a:latin typeface="Arial Black" pitchFamily="34" charset="0"/>
              </a:rPr>
            </a:br>
            <a:br>
              <a:rPr lang="en-US" sz="1900" dirty="0">
                <a:solidFill>
                  <a:srgbClr val="FFFFFF"/>
                </a:solidFill>
                <a:latin typeface="Arial Black" pitchFamily="34" charset="0"/>
              </a:rPr>
            </a:br>
            <a:r>
              <a:rPr lang="en-US" sz="1900" dirty="0">
                <a:solidFill>
                  <a:srgbClr val="FFFFFF"/>
                </a:solidFill>
                <a:latin typeface="Arial Black" pitchFamily="34" charset="0"/>
              </a:rPr>
              <a:t> COMM 103C: </a:t>
            </a:r>
            <a:r>
              <a:rPr lang="en-US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Longwire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 Antenna </a:t>
            </a:r>
            <a:endParaRPr lang="en-US" sz="19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7" name="Picture 3" descr="320px-Seal_of_Virgin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0030" y="1021946"/>
            <a:ext cx="2569206" cy="256920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1EA21-F04D-4BA4-A055-F2DE71F66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9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4733" y="1019053"/>
            <a:ext cx="1944119" cy="2574993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D1313CE8-1E66-4830-8E4B-296CD9ED3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44" y="1021946"/>
            <a:ext cx="2286000" cy="2708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91" y="3889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2369403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4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Tie one antenna end to a tree/support with the long cord.  Note that this</a:t>
            </a:r>
          </a:p>
          <a:p>
            <a:r>
              <a:rPr lang="en-US" dirty="0">
                <a:latin typeface="Arial Black" panose="020B0A04020102020204" pitchFamily="34" charset="0"/>
              </a:rPr>
              <a:t>antenna does not have to be high off the ground.</a:t>
            </a:r>
          </a:p>
        </p:txBody>
      </p:sp>
      <p:pic>
        <p:nvPicPr>
          <p:cNvPr id="15406" name="Picture 46" descr="C:\Users\Rick\Desktop\Longwire pics\100_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94" y="1981200"/>
            <a:ext cx="5740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06DDE9C0-DD56-4D70-B128-1B082E470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5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83" y="3889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686" y="4876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Stretch out the remaining “L” segment, again making sure that it is at right angles to the already established leg.  Secure this leg with a stake .  Attach the rope to the stake.</a:t>
            </a:r>
          </a:p>
          <a:p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dirty="0">
                <a:latin typeface="Arial Black" panose="020B0A04020102020204" pitchFamily="34" charset="0"/>
              </a:rPr>
              <a:t>Tip:  you can use a grounding stake as the antenna stake if it is secure enough!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95" y="34536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5  </a:t>
            </a:r>
          </a:p>
        </p:txBody>
      </p:sp>
      <p:pic>
        <p:nvPicPr>
          <p:cNvPr id="16431" name="Picture 47" descr="C:\Users\Rick\Desktop\Longwire pics\100_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43" y="976199"/>
            <a:ext cx="5116285" cy="38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E2022A0C-CEFD-465A-818C-AD12ABAB7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2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32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871029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Connect the free end connector to the tuner high tension connector</a:t>
            </a:r>
            <a:r>
              <a:rPr lang="en-US" sz="16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200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6</a:t>
            </a:r>
          </a:p>
        </p:txBody>
      </p:sp>
      <p:pic>
        <p:nvPicPr>
          <p:cNvPr id="18480" name="Picture 48" descr="C:\Users\Rick\Desktop\Longwire pics\100_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769937"/>
            <a:ext cx="3714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D5ABDD9F-0B80-4C61-A78F-2B81B98B1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8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3889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2057400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7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7606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Tie caution tape to the antenna leads to prevent someone from walking into the antenna.  At night use </a:t>
            </a:r>
            <a:r>
              <a:rPr lang="en-US" dirty="0" err="1">
                <a:latin typeface="Arial Black" panose="020B0A04020102020204" pitchFamily="34" charset="0"/>
              </a:rPr>
              <a:t>chem</a:t>
            </a:r>
            <a:r>
              <a:rPr lang="en-US" dirty="0">
                <a:latin typeface="Arial Black" panose="020B0A04020102020204" pitchFamily="34" charset="0"/>
              </a:rPr>
              <a:t> lights if you have them available.</a:t>
            </a:r>
          </a:p>
        </p:txBody>
      </p:sp>
      <p:pic>
        <p:nvPicPr>
          <p:cNvPr id="11314" name="Picture 50" descr="C:\Users\Rick\Desktop\Longwire pics\100_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646907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828800" y="3429000"/>
            <a:ext cx="2667000" cy="836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2242066"/>
            <a:ext cx="1447800" cy="1186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28800" y="1524000"/>
            <a:ext cx="1143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172200" y="1828800"/>
            <a:ext cx="1600200" cy="100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57800" y="1828800"/>
            <a:ext cx="2514600" cy="1006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321206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Warning flags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8630" y="2512367"/>
            <a:ext cx="125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Warning</a:t>
            </a:r>
          </a:p>
          <a:p>
            <a:r>
              <a:rPr lang="en-US" dirty="0">
                <a:latin typeface="Arial Black" panose="020B0A04020102020204" pitchFamily="34" charset="0"/>
              </a:rPr>
              <a:t> flags</a:t>
            </a:r>
          </a:p>
        </p:txBody>
      </p:sp>
      <p:pic>
        <p:nvPicPr>
          <p:cNvPr id="15" name="Picture 14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422BEB77-1E7E-4109-9AE8-C4C76BC29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9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46" y="37092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676400"/>
            <a:ext cx="7010400" cy="431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Arial Black" panose="020B0A04020102020204" pitchFamily="34" charset="0"/>
              </a:rPr>
              <a:t>Remove tuner wire. 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latin typeface="Arial Black" panose="020B0A04020102020204" pitchFamily="34" charset="0"/>
              </a:rPr>
              <a:t>Remove rope securing the antenna. 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Arial Black" panose="020B0A04020102020204" pitchFamily="34" charset="0"/>
              </a:rPr>
              <a:t>Carefully roll up the antenna wire. 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Arial Black" panose="020B0A04020102020204" pitchFamily="34" charset="0"/>
              </a:rPr>
              <a:t>Remove the stake and the mounting ropes.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Arial Black" panose="020B0A04020102020204" pitchFamily="34" charset="0"/>
              </a:rPr>
              <a:t>Secure all items in the transport case.   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Arial Black" panose="020B0A04020102020204" pitchFamily="34" charset="0"/>
              </a:rPr>
              <a:t>Double check that you didn’t leave anything behind.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095695-3DBE-4CBC-9BFF-D075B3C6F021}"/>
              </a:ext>
            </a:extLst>
          </p:cNvPr>
          <p:cNvSpPr txBox="1">
            <a:spLocks/>
          </p:cNvSpPr>
          <p:nvPr/>
        </p:nvSpPr>
        <p:spPr>
          <a:xfrm>
            <a:off x="457200" y="494645"/>
            <a:ext cx="8229600" cy="666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Secure Antenna</a:t>
            </a:r>
          </a:p>
        </p:txBody>
      </p:sp>
      <p:pic>
        <p:nvPicPr>
          <p:cNvPr id="6" name="Picture 5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22B88BEE-4C75-44B0-BFA2-EB3B7353F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0" lvl="8" indent="0">
              <a:buNone/>
              <a:defRPr/>
            </a:pPr>
            <a:endParaRPr lang="en-US" sz="4800" b="1" dirty="0">
              <a:latin typeface="Arial Black" pitchFamily="34" charset="0"/>
            </a:endParaRPr>
          </a:p>
          <a:p>
            <a:pPr marL="2286000" lvl="8" indent="0">
              <a:buNone/>
              <a:defRPr/>
            </a:pPr>
            <a:endParaRPr lang="en-US" sz="4800" b="1" dirty="0">
              <a:latin typeface="Arial Black" pitchFamily="34" charset="0"/>
            </a:endParaRPr>
          </a:p>
          <a:p>
            <a:pPr marL="2286000" lvl="8" indent="0">
              <a:buNone/>
              <a:defRPr/>
            </a:pPr>
            <a:r>
              <a:rPr lang="en-US" sz="4800" b="1" dirty="0">
                <a:latin typeface="Arial Black" pitchFamily="34" charset="0"/>
              </a:rPr>
              <a:t>Questions?</a:t>
            </a:r>
          </a:p>
        </p:txBody>
      </p:sp>
      <p:pic>
        <p:nvPicPr>
          <p:cNvPr id="38916" name="Picture 3" descr="320px-Seal_of_Virginia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588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F15CC446-7D15-456C-80BC-0E3D3BFE2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12" y="601664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6" y="640263"/>
            <a:ext cx="4946463" cy="1344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>
                <a:latin typeface="Arial Black" pitchFamily="34" charset="0"/>
              </a:rPr>
              <a:t>COM 103C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731A-BD79-46D1-B613-F2F2538C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300" u="sng" dirty="0">
                <a:latin typeface="Arial Black" panose="020B0A04020102020204" pitchFamily="34" charset="0"/>
                <a:cs typeface="Calibri" panose="020F0502020204030204" pitchFamily="34" charset="0"/>
              </a:rPr>
              <a:t>Action</a:t>
            </a:r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  <a:r>
              <a:rPr lang="en-US" sz="1400" i="1" dirty="0">
                <a:latin typeface="Arial Black" panose="020B0A04020102020204" pitchFamily="34" charset="0"/>
              </a:rPr>
              <a:t>The following slides gives basic instruction in the following Skill Level 1 High Frequency Radio Team (HFRT) tasks as identified in The HFRT Training and Evaluation Outline (T&amp;EO):</a:t>
            </a:r>
          </a:p>
          <a:p>
            <a:endParaRPr lang="en-US" sz="1400" i="1" dirty="0">
              <a:latin typeface="Arial Black" panose="020B0A04020102020204" pitchFamily="34" charset="0"/>
            </a:endParaRPr>
          </a:p>
          <a:p>
            <a:r>
              <a:rPr lang="en-US" sz="1400" i="1" dirty="0">
                <a:latin typeface="Arial Black" panose="020B0A04020102020204" pitchFamily="34" charset="0"/>
              </a:rPr>
              <a:t>Place </a:t>
            </a:r>
            <a:r>
              <a:rPr lang="en-US" sz="1400" i="1" dirty="0" err="1">
                <a:latin typeface="Arial Black" panose="020B0A04020102020204" pitchFamily="34" charset="0"/>
              </a:rPr>
              <a:t>longwire</a:t>
            </a:r>
            <a:r>
              <a:rPr lang="en-US" sz="1400" i="1" dirty="0">
                <a:latin typeface="Arial Black" panose="020B0A04020102020204" pitchFamily="34" charset="0"/>
              </a:rPr>
              <a:t> antenna into service.</a:t>
            </a:r>
          </a:p>
          <a:p>
            <a:pPr>
              <a:buFontTx/>
              <a:buNone/>
            </a:pPr>
            <a:r>
              <a:rPr lang="en-US" sz="1300" i="1" dirty="0">
                <a:latin typeface="Arial Black" panose="020B0A04020102020204" pitchFamily="34" charset="0"/>
                <a:cs typeface="Calibri" panose="020F0502020204030204" pitchFamily="34" charset="0"/>
              </a:rPr>
              <a:t>	    </a:t>
            </a:r>
          </a:p>
          <a:p>
            <a:pPr marL="0" indent="0">
              <a:buNone/>
            </a:pPr>
            <a:r>
              <a:rPr lang="en-US" sz="1300" u="sng" dirty="0">
                <a:latin typeface="Arial Black" panose="020B0A04020102020204" pitchFamily="34" charset="0"/>
                <a:cs typeface="Calibri" panose="020F0502020204030204" pitchFamily="34" charset="0"/>
              </a:rPr>
              <a:t>Conditions</a:t>
            </a:r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  <a:r>
              <a:rPr lang="en-US" sz="1400" i="1" dirty="0">
                <a:latin typeface="Arial Black" panose="020B0A04020102020204" pitchFamily="34" charset="0"/>
              </a:rPr>
              <a:t>You are located in the desired position and with the necessary equipment to erect the </a:t>
            </a:r>
            <a:r>
              <a:rPr lang="en-US" sz="1400" i="1" dirty="0" err="1">
                <a:latin typeface="Arial Black" panose="020B0A04020102020204" pitchFamily="34" charset="0"/>
              </a:rPr>
              <a:t>longwire</a:t>
            </a:r>
            <a:r>
              <a:rPr lang="en-US" sz="1400" i="1" dirty="0">
                <a:latin typeface="Arial Black" panose="020B0A04020102020204" pitchFamily="34" charset="0"/>
              </a:rPr>
              <a:t> antenna.</a:t>
            </a:r>
          </a:p>
          <a:p>
            <a:pPr>
              <a:buFontTx/>
              <a:buNone/>
            </a:pPr>
            <a:endParaRPr lang="en-US" sz="1300" i="1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300" u="sng" dirty="0">
                <a:latin typeface="Arial Black" panose="020B0A04020102020204" pitchFamily="34" charset="0"/>
                <a:cs typeface="Calibri" panose="020F0502020204030204" pitchFamily="34" charset="0"/>
              </a:rPr>
              <a:t>Standard</a:t>
            </a:r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  <a:r>
              <a:rPr lang="en-US" sz="1400" i="1" dirty="0">
                <a:latin typeface="Arial Black" panose="020B0A04020102020204" pitchFamily="34" charset="0"/>
              </a:rPr>
              <a:t>The team after, completing the block of instruction, will safely set up the antenna within 20 minutes.</a:t>
            </a:r>
          </a:p>
          <a:p>
            <a:pPr>
              <a:buNone/>
            </a:pPr>
            <a:endParaRPr lang="en-US" sz="1300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*SILENCE CELLPHONES</a:t>
            </a:r>
          </a:p>
          <a:p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*50/10 TIMEKEEPER</a:t>
            </a:r>
          </a:p>
          <a:p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*SIGN IN FOR CREDIT</a:t>
            </a:r>
          </a:p>
          <a:p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*TESTABLE</a:t>
            </a:r>
          </a:p>
          <a:p>
            <a:r>
              <a:rPr lang="en-US" sz="1300" dirty="0">
                <a:latin typeface="Arial Black" panose="020B0A04020102020204" pitchFamily="34" charset="0"/>
                <a:cs typeface="Calibri" panose="020F0502020204030204" pitchFamily="34" charset="0"/>
              </a:rPr>
              <a:t>*SAFETY BRIEF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6147" name="Picture 3" descr="320px-Seal_of_Virgin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5066" y="306909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5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D1313CE8-1E66-4830-8E4B-296CD9ED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6" y="3072761"/>
            <a:ext cx="2286000" cy="27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Course Objectives</a:t>
            </a:r>
          </a:p>
        </p:txBody>
      </p:sp>
      <p:pic>
        <p:nvPicPr>
          <p:cNvPr id="6147" name="Picture 3" descr="320px-Seal_of_Virgin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2747" y="392410"/>
            <a:ext cx="2747048" cy="274704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731A-BD79-46D1-B613-F2F2538C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pPr>
              <a:buFont typeface="Arial" charset="0"/>
              <a:buNone/>
            </a:pPr>
            <a:r>
              <a:rPr lang="en-US" sz="1600" dirty="0">
                <a:latin typeface="Arial Black" panose="020B0A04020102020204" pitchFamily="34" charset="0"/>
                <a:cs typeface="Calibri" panose="020F0502020204030204" pitchFamily="34" charset="0"/>
              </a:rPr>
              <a:t>At the completion of this period of instruction, you should be familiar with the following:</a:t>
            </a:r>
          </a:p>
          <a:p>
            <a:pPr>
              <a:buFont typeface="Arial" charset="0"/>
              <a:buNone/>
            </a:pPr>
            <a:endParaRPr lang="en-US" sz="1600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sz="1600" i="1" dirty="0">
                <a:latin typeface="Arial Black" panose="020B0A04020102020204" pitchFamily="34" charset="0"/>
                <a:cs typeface="Calibri" panose="020F0502020204030204" pitchFamily="34" charset="0"/>
              </a:rPr>
              <a:t>Recognize components of </a:t>
            </a:r>
            <a:r>
              <a:rPr lang="en-US" sz="1600" i="1" dirty="0" err="1">
                <a:latin typeface="Arial Black" panose="020B0A04020102020204" pitchFamily="34" charset="0"/>
              </a:rPr>
              <a:t>longwire</a:t>
            </a:r>
            <a:r>
              <a:rPr lang="en-US" sz="1600" i="1" dirty="0">
                <a:latin typeface="Arial Black" panose="020B0A04020102020204" pitchFamily="34" charset="0"/>
              </a:rPr>
              <a:t> antenna 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sz="1600" i="1" dirty="0">
                <a:latin typeface="Arial Black" panose="020B0A04020102020204" pitchFamily="34" charset="0"/>
                <a:cs typeface="Calibri" panose="020F0502020204030204" pitchFamily="34" charset="0"/>
              </a:rPr>
              <a:t>Place </a:t>
            </a:r>
            <a:r>
              <a:rPr lang="en-US" sz="1600" i="1" dirty="0" err="1">
                <a:latin typeface="Arial Black" panose="020B0A04020102020204" pitchFamily="34" charset="0"/>
              </a:rPr>
              <a:t>longwire</a:t>
            </a:r>
            <a:r>
              <a:rPr lang="en-US" sz="1600" i="1" dirty="0">
                <a:latin typeface="Arial Black" panose="020B0A04020102020204" pitchFamily="34" charset="0"/>
              </a:rPr>
              <a:t> antenna into Service</a:t>
            </a:r>
            <a:endParaRPr lang="en-US" sz="1600" dirty="0">
              <a:solidFill>
                <a:srgbClr val="FFFFFF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D1313CE8-1E66-4830-8E4B-296CD9ED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1" y="3581400"/>
            <a:ext cx="2286000" cy="27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4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2058193"/>
            <a:ext cx="7848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Never erect antennas less than 2 times its length close to energized power lines.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Never touch or be in close proximity to antennas when transmitting or burns could result.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dirty="0">
                <a:latin typeface="Arial Black" panose="020B0A04020102020204" pitchFamily="34" charset="0"/>
              </a:rPr>
              <a:t>Always ground equipment using proper grounding techniques.</a:t>
            </a: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89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B04FAB-7C75-46C5-BB33-E84F68E93F9C}"/>
              </a:ext>
            </a:extLst>
          </p:cNvPr>
          <p:cNvSpPr txBox="1">
            <a:spLocks/>
          </p:cNvSpPr>
          <p:nvPr/>
        </p:nvSpPr>
        <p:spPr>
          <a:xfrm>
            <a:off x="457200" y="704850"/>
            <a:ext cx="8229600" cy="666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Safety Briefing</a:t>
            </a:r>
          </a:p>
        </p:txBody>
      </p:sp>
      <p:pic>
        <p:nvPicPr>
          <p:cNvPr id="7" name="Picture 6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D1313CE8-1E66-4830-8E4B-296CD9ED3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89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0"/>
            <a:ext cx="7010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In addition to the safety requirement of staying away from energized power lines,  be cognizant of the following:</a:t>
            </a: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Wide open areas will give better reception.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Closer proximity to power lines will increase possibility of interference.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Closer proximity to buildings will reduce reception.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The distance your antenna can be away from the radio is determined by the length of your antenna coax and your tuner cables.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Site your antenna so your radio will have shelter from elements and electrical power (if available).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CBE76F-FFE8-469A-AEB6-D99EA8947A0D}"/>
              </a:ext>
            </a:extLst>
          </p:cNvPr>
          <p:cNvSpPr txBox="1">
            <a:spLocks/>
          </p:cNvSpPr>
          <p:nvPr/>
        </p:nvSpPr>
        <p:spPr>
          <a:xfrm>
            <a:off x="457200" y="288925"/>
            <a:ext cx="8229600" cy="1082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General Antenna 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Siting Requirements</a:t>
            </a:r>
          </a:p>
        </p:txBody>
      </p:sp>
      <p:pic>
        <p:nvPicPr>
          <p:cNvPr id="8" name="Picture 7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1965B90A-355F-4C43-A67A-FCD3DD396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325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2717" y="1936611"/>
            <a:ext cx="7010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Black" panose="020B0A04020102020204" pitchFamily="34" charset="0"/>
              </a:rPr>
              <a:t>Longwire</a:t>
            </a:r>
            <a:r>
              <a:rPr lang="en-US" sz="2000" dirty="0">
                <a:latin typeface="Arial Black" panose="020B0A04020102020204" pitchFamily="34" charset="0"/>
              </a:rPr>
              <a:t> antennas may be erected in many different ways; books have been written about  types of </a:t>
            </a:r>
            <a:r>
              <a:rPr lang="en-US" sz="2000" dirty="0" err="1">
                <a:latin typeface="Arial Black" panose="020B0A04020102020204" pitchFamily="34" charset="0"/>
              </a:rPr>
              <a:t>longwire</a:t>
            </a:r>
            <a:r>
              <a:rPr lang="en-US" sz="2000" dirty="0">
                <a:latin typeface="Arial Black" panose="020B0A04020102020204" pitchFamily="34" charset="0"/>
              </a:rPr>
              <a:t> antennas.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You can erect them vertically, sloping down from a high point, as a “V” either with the V up or down to name a few; all have advantages and disadvantages.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This task will show you how to erect a “L” antenna which is capable of the NVIS (Near Vertical Incidence Skywave) communications that the VDF requires.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All VDF members are encouraged to educate themselves and to experiment with the other types of antennas.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3A2CA2-C073-4075-89DE-AAB61A9BEF79}"/>
              </a:ext>
            </a:extLst>
          </p:cNvPr>
          <p:cNvSpPr txBox="1">
            <a:spLocks/>
          </p:cNvSpPr>
          <p:nvPr/>
        </p:nvSpPr>
        <p:spPr>
          <a:xfrm>
            <a:off x="457200" y="704850"/>
            <a:ext cx="8229600" cy="666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Longwire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Antennas</a:t>
            </a:r>
          </a:p>
        </p:txBody>
      </p:sp>
      <p:pic>
        <p:nvPicPr>
          <p:cNvPr id="8" name="Picture 7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1311D4D2-2716-4844-A4DD-D43E96F5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5294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7588" y="628314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Determine position of antenna siting.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6498" y="585983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1</a:t>
            </a:r>
          </a:p>
        </p:txBody>
      </p:sp>
      <p:pic>
        <p:nvPicPr>
          <p:cNvPr id="10285" name="Picture 45" descr="C:\Users\Rick\Desktop\Longwire pics\100_0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036051"/>
            <a:ext cx="6146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EF9B3CAF-2B24-40DA-A828-348DF9BB3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4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9600" y="15240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11" y="35495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4171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Locate the materials you will be using.  Gather these in your antenna location.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7435" y="5410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2</a:t>
            </a:r>
          </a:p>
        </p:txBody>
      </p:sp>
      <p:pic>
        <p:nvPicPr>
          <p:cNvPr id="24578" name="Picture 2" descr="C:\Users\Rick\Desktop\Longwire pics\100_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06" y="8382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2371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Hammer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Antenna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2286000"/>
            <a:ext cx="1048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Cord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Stakes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61001" y="2133600"/>
            <a:ext cx="1663199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61001" y="3048000"/>
            <a:ext cx="2196599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77000" y="17526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953000" y="2095500"/>
            <a:ext cx="24384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562600" y="2894806"/>
            <a:ext cx="1828800" cy="153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E9EF643A-ED07-482C-97CB-B8427562D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1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1219199" y="3200401"/>
            <a:ext cx="1447801" cy="5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3566" name="Picture 19" descr="ANd9GcT2y3Jg2BlBIKOMyrLmCufaDBFLjmO8GqodxI8ahrsF1BLZJL-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71" y="25908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8065" y="4674514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Unroll antenna, paying strict attention that it does not kink or knot itself.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Divide the antenna into half and place the insulator at the midpoint.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Tie the short cord to the tree/support.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Tie the other end of the short cord to the insulator.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014" y="318501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Step 3</a:t>
            </a:r>
          </a:p>
        </p:txBody>
      </p:sp>
      <p:pic>
        <p:nvPicPr>
          <p:cNvPr id="14394" name="Picture 58" descr="C:\Users\Rick\Desktop\Longwire pics\100_0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7" y="12954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food, drawing, soup&#10;&#10;Description automatically generated">
            <a:extLst>
              <a:ext uri="{FF2B5EF4-FFF2-40B4-BE49-F238E27FC236}">
                <a16:creationId xmlns:a16="http://schemas.microsoft.com/office/drawing/2014/main" id="{4A510C43-3A4A-4467-B25C-CF690CEC4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0669"/>
            <a:ext cx="914400" cy="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5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681</Words>
  <Application>Microsoft Office PowerPoint</Application>
  <PresentationFormat>On-screen Show (4:3)</PresentationFormat>
  <Paragraphs>85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Office Theme</vt:lpstr>
      <vt:lpstr>VIRGINIA DEFENSE FORCE   COMM 103C: Longwire Antenna </vt:lpstr>
      <vt:lpstr>COM 103C Purpose</vt:lpstr>
      <vt:lpstr>Course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DEFENSE FORCE   COMM 103: XX</dc:title>
  <dc:creator>Dr. Perini</dc:creator>
  <cp:lastModifiedBy>Dr. Perini</cp:lastModifiedBy>
  <cp:revision>11</cp:revision>
  <dcterms:created xsi:type="dcterms:W3CDTF">2020-08-03T22:00:44Z</dcterms:created>
  <dcterms:modified xsi:type="dcterms:W3CDTF">2020-09-09T12:41:20Z</dcterms:modified>
</cp:coreProperties>
</file>